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9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0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1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937" r:id="rId5"/>
    <p:sldMasterId id="2147483932" r:id="rId6"/>
    <p:sldMasterId id="2147483753" r:id="rId7"/>
    <p:sldMasterId id="2147484080" r:id="rId8"/>
    <p:sldMasterId id="2147483987" r:id="rId9"/>
    <p:sldMasterId id="2147483861" r:id="rId10"/>
    <p:sldMasterId id="2147483921" r:id="rId11"/>
    <p:sldMasterId id="2147484146" r:id="rId12"/>
    <p:sldMasterId id="2147483817" r:id="rId13"/>
    <p:sldMasterId id="2147483944" r:id="rId14"/>
    <p:sldMasterId id="2147484026" r:id="rId15"/>
    <p:sldMasterId id="2147484158" r:id="rId16"/>
  </p:sldMasterIdLst>
  <p:notesMasterIdLst>
    <p:notesMasterId r:id="rId21"/>
  </p:notesMasterIdLst>
  <p:handoutMasterIdLst>
    <p:handoutMasterId r:id="rId22"/>
  </p:handoutMasterIdLst>
  <p:sldIdLst>
    <p:sldId id="256" r:id="rId17"/>
    <p:sldId id="11192" r:id="rId18"/>
    <p:sldId id="11180" r:id="rId19"/>
    <p:sldId id="111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D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E51E7-2966-4BAE-B081-6E57751400B5}" v="12" dt="2021-04-05T15:34:18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3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Greenly" userId="S::mgreenly@10thmagnitude.com::e54ff8dd-f196-4b95-8bda-bfdfd0703ca4" providerId="AD" clId="Web-{00000000-0000-0000-0000-000000000000}"/>
    <pc:docChg chg="modSld">
      <pc:chgData name="Mike Greenly" userId="S::mgreenly@10thmagnitude.com::e54ff8dd-f196-4b95-8bda-bfdfd0703ca4" providerId="AD" clId="Web-{00000000-0000-0000-0000-000000000000}" dt="2021-03-29T20:36:51.867" v="8" actId="20577"/>
      <pc:docMkLst>
        <pc:docMk/>
      </pc:docMkLst>
      <pc:sldChg chg="modSp">
        <pc:chgData name="Mike Greenly" userId="S::mgreenly@10thmagnitude.com::e54ff8dd-f196-4b95-8bda-bfdfd0703ca4" providerId="AD" clId="Web-{00000000-0000-0000-0000-000000000000}" dt="2021-03-29T20:36:51.867" v="8" actId="20577"/>
        <pc:sldMkLst>
          <pc:docMk/>
          <pc:sldMk cId="55287511" sldId="11192"/>
        </pc:sldMkLst>
        <pc:spChg chg="mod">
          <ac:chgData name="Mike Greenly" userId="S::mgreenly@10thmagnitude.com::e54ff8dd-f196-4b95-8bda-bfdfd0703ca4" providerId="AD" clId="Web-{00000000-0000-0000-0000-000000000000}" dt="2021-03-29T20:36:51.867" v="8" actId="20577"/>
          <ac:spMkLst>
            <pc:docMk/>
            <pc:sldMk cId="55287511" sldId="11192"/>
            <ac:spMk id="22" creationId="{064D9889-C8AE-47AC-B867-485D23F28F76}"/>
          </ac:spMkLst>
        </pc:spChg>
      </pc:sldChg>
    </pc:docChg>
  </pc:docChgLst>
  <pc:docChgLst>
    <pc:chgData name="Ryan McDonald" userId="173ffe51-ee35-4fa9-8cf6-51da900373ef" providerId="ADAL" clId="{5B50D38B-9895-D349-A67D-9EB4E6DA033C}"/>
    <pc:docChg chg="delSld modSld modSection">
      <pc:chgData name="Ryan McDonald" userId="173ffe51-ee35-4fa9-8cf6-51da900373ef" providerId="ADAL" clId="{5B50D38B-9895-D349-A67D-9EB4E6DA033C}" dt="2021-03-29T21:03:07.079" v="124" actId="5793"/>
      <pc:docMkLst>
        <pc:docMk/>
      </pc:docMkLst>
      <pc:sldChg chg="modSp mod">
        <pc:chgData name="Ryan McDonald" userId="173ffe51-ee35-4fa9-8cf6-51da900373ef" providerId="ADAL" clId="{5B50D38B-9895-D349-A67D-9EB4E6DA033C}" dt="2021-03-29T21:03:07.079" v="124" actId="5793"/>
        <pc:sldMkLst>
          <pc:docMk/>
          <pc:sldMk cId="423684786" sldId="256"/>
        </pc:sldMkLst>
        <pc:spChg chg="mod">
          <ac:chgData name="Ryan McDonald" userId="173ffe51-ee35-4fa9-8cf6-51da900373ef" providerId="ADAL" clId="{5B50D38B-9895-D349-A67D-9EB4E6DA033C}" dt="2021-03-29T21:03:07.079" v="124" actId="5793"/>
          <ac:spMkLst>
            <pc:docMk/>
            <pc:sldMk cId="423684786" sldId="256"/>
            <ac:spMk id="16" creationId="{80C66DB5-41F4-4D04-BBD9-5AF21E9604E1}"/>
          </ac:spMkLst>
        </pc:spChg>
      </pc:sldChg>
      <pc:sldChg chg="modSp mod">
        <pc:chgData name="Ryan McDonald" userId="173ffe51-ee35-4fa9-8cf6-51da900373ef" providerId="ADAL" clId="{5B50D38B-9895-D349-A67D-9EB4E6DA033C}" dt="2021-03-29T19:11:43.870" v="105" actId="20577"/>
        <pc:sldMkLst>
          <pc:docMk/>
          <pc:sldMk cId="55287511" sldId="11192"/>
        </pc:sldMkLst>
        <pc:spChg chg="mod">
          <ac:chgData name="Ryan McDonald" userId="173ffe51-ee35-4fa9-8cf6-51da900373ef" providerId="ADAL" clId="{5B50D38B-9895-D349-A67D-9EB4E6DA033C}" dt="2021-03-29T19:11:43.870" v="105" actId="20577"/>
          <ac:spMkLst>
            <pc:docMk/>
            <pc:sldMk cId="55287511" sldId="11192"/>
            <ac:spMk id="22" creationId="{064D9889-C8AE-47AC-B867-485D23F28F76}"/>
          </ac:spMkLst>
        </pc:spChg>
        <pc:spChg chg="mod">
          <ac:chgData name="Ryan McDonald" userId="173ffe51-ee35-4fa9-8cf6-51da900373ef" providerId="ADAL" clId="{5B50D38B-9895-D349-A67D-9EB4E6DA033C}" dt="2021-03-29T15:58:46.068" v="70" actId="20577"/>
          <ac:spMkLst>
            <pc:docMk/>
            <pc:sldMk cId="55287511" sldId="11192"/>
            <ac:spMk id="24" creationId="{DF8A1B94-1B0C-4B59-B11E-A5415ED2B64C}"/>
          </ac:spMkLst>
        </pc:spChg>
      </pc:sldChg>
      <pc:sldChg chg="del">
        <pc:chgData name="Ryan McDonald" userId="173ffe51-ee35-4fa9-8cf6-51da900373ef" providerId="ADAL" clId="{5B50D38B-9895-D349-A67D-9EB4E6DA033C}" dt="2021-03-29T15:57:39.256" v="0" actId="2696"/>
        <pc:sldMkLst>
          <pc:docMk/>
          <pc:sldMk cId="1990863633" sldId="11194"/>
        </pc:sldMkLst>
      </pc:sldChg>
    </pc:docChg>
  </pc:docChgLst>
  <pc:docChgLst>
    <pc:chgData name="Damien Robinson" userId="f792fec3-ed42-41a9-b174-95667e240dde" providerId="ADAL" clId="{D8C5162F-7D14-4668-A379-9031388065A2}"/>
    <pc:docChg chg="custSel modSld">
      <pc:chgData name="Damien Robinson" userId="f792fec3-ed42-41a9-b174-95667e240dde" providerId="ADAL" clId="{D8C5162F-7D14-4668-A379-9031388065A2}" dt="2021-03-12T16:19:38.347" v="513" actId="20577"/>
      <pc:docMkLst>
        <pc:docMk/>
      </pc:docMkLst>
      <pc:sldChg chg="modSp mod">
        <pc:chgData name="Damien Robinson" userId="f792fec3-ed42-41a9-b174-95667e240dde" providerId="ADAL" clId="{D8C5162F-7D14-4668-A379-9031388065A2}" dt="2021-03-10T18:51:08.587" v="6" actId="20577"/>
        <pc:sldMkLst>
          <pc:docMk/>
          <pc:sldMk cId="423684786" sldId="256"/>
        </pc:sldMkLst>
        <pc:spChg chg="mod">
          <ac:chgData name="Damien Robinson" userId="f792fec3-ed42-41a9-b174-95667e240dde" providerId="ADAL" clId="{D8C5162F-7D14-4668-A379-9031388065A2}" dt="2021-03-10T18:51:08.587" v="6" actId="20577"/>
          <ac:spMkLst>
            <pc:docMk/>
            <pc:sldMk cId="423684786" sldId="256"/>
            <ac:spMk id="16" creationId="{80C66DB5-41F4-4D04-BBD9-5AF21E9604E1}"/>
          </ac:spMkLst>
        </pc:spChg>
      </pc:sldChg>
      <pc:sldChg chg="modSp mod">
        <pc:chgData name="Damien Robinson" userId="f792fec3-ed42-41a9-b174-95667e240dde" providerId="ADAL" clId="{D8C5162F-7D14-4668-A379-9031388065A2}" dt="2021-03-10T18:55:50.213" v="14" actId="20577"/>
        <pc:sldMkLst>
          <pc:docMk/>
          <pc:sldMk cId="1281224741" sldId="11180"/>
        </pc:sldMkLst>
        <pc:graphicFrameChg chg="modGraphic">
          <ac:chgData name="Damien Robinson" userId="f792fec3-ed42-41a9-b174-95667e240dde" providerId="ADAL" clId="{D8C5162F-7D14-4668-A379-9031388065A2}" dt="2021-03-10T18:55:50.213" v="14" actId="20577"/>
          <ac:graphicFrameMkLst>
            <pc:docMk/>
            <pc:sldMk cId="1281224741" sldId="11180"/>
            <ac:graphicFrameMk id="3" creationId="{AD453B90-726A-4DD3-AAB5-100EC610BF75}"/>
          </ac:graphicFrameMkLst>
        </pc:graphicFrameChg>
      </pc:sldChg>
      <pc:sldChg chg="modSp mod">
        <pc:chgData name="Damien Robinson" userId="f792fec3-ed42-41a9-b174-95667e240dde" providerId="ADAL" clId="{D8C5162F-7D14-4668-A379-9031388065A2}" dt="2021-03-12T16:19:38.347" v="513" actId="20577"/>
        <pc:sldMkLst>
          <pc:docMk/>
          <pc:sldMk cId="55287511" sldId="11192"/>
        </pc:sldMkLst>
        <pc:spChg chg="mod">
          <ac:chgData name="Damien Robinson" userId="f792fec3-ed42-41a9-b174-95667e240dde" providerId="ADAL" clId="{D8C5162F-7D14-4668-A379-9031388065A2}" dt="2021-03-10T20:02:26.250" v="429" actId="14100"/>
          <ac:spMkLst>
            <pc:docMk/>
            <pc:sldMk cId="55287511" sldId="11192"/>
            <ac:spMk id="16" creationId="{8E94FAF1-7900-4F13-9BA5-28B0B9DE67F0}"/>
          </ac:spMkLst>
        </pc:spChg>
        <pc:spChg chg="mod">
          <ac:chgData name="Damien Robinson" userId="f792fec3-ed42-41a9-b174-95667e240dde" providerId="ADAL" clId="{D8C5162F-7D14-4668-A379-9031388065A2}" dt="2021-03-12T16:19:38.347" v="513" actId="20577"/>
          <ac:spMkLst>
            <pc:docMk/>
            <pc:sldMk cId="55287511" sldId="11192"/>
            <ac:spMk id="22" creationId="{064D9889-C8AE-47AC-B867-485D23F28F76}"/>
          </ac:spMkLst>
        </pc:spChg>
        <pc:spChg chg="mod">
          <ac:chgData name="Damien Robinson" userId="f792fec3-ed42-41a9-b174-95667e240dde" providerId="ADAL" clId="{D8C5162F-7D14-4668-A379-9031388065A2}" dt="2021-03-10T19:21:27.998" v="379" actId="6549"/>
          <ac:spMkLst>
            <pc:docMk/>
            <pc:sldMk cId="55287511" sldId="11192"/>
            <ac:spMk id="24" creationId="{DF8A1B94-1B0C-4B59-B11E-A5415ED2B64C}"/>
          </ac:spMkLst>
        </pc:spChg>
      </pc:sldChg>
    </pc:docChg>
  </pc:docChgLst>
  <pc:docChgLst>
    <pc:chgData name="Travis Spencer" userId="a4b48c28-2d12-4ff9-a768-0f7a4a6b49e3" providerId="ADAL" clId="{04ACE708-CF39-47A5-B2FD-60024F4B9090}"/>
    <pc:docChg chg="modSld">
      <pc:chgData name="Travis Spencer" userId="a4b48c28-2d12-4ff9-a768-0f7a4a6b49e3" providerId="ADAL" clId="{04ACE708-CF39-47A5-B2FD-60024F4B9090}" dt="2021-03-29T19:56:51.555" v="75" actId="20577"/>
      <pc:docMkLst>
        <pc:docMk/>
      </pc:docMkLst>
      <pc:sldChg chg="addSp modSp mod">
        <pc:chgData name="Travis Spencer" userId="a4b48c28-2d12-4ff9-a768-0f7a4a6b49e3" providerId="ADAL" clId="{04ACE708-CF39-47A5-B2FD-60024F4B9090}" dt="2021-03-29T19:52:45.589" v="14" actId="20577"/>
        <pc:sldMkLst>
          <pc:docMk/>
          <pc:sldMk cId="1281224741" sldId="11180"/>
        </pc:sldMkLst>
        <pc:spChg chg="mod">
          <ac:chgData name="Travis Spencer" userId="a4b48c28-2d12-4ff9-a768-0f7a4a6b49e3" providerId="ADAL" clId="{04ACE708-CF39-47A5-B2FD-60024F4B9090}" dt="2021-03-29T19:51:32.021" v="9" actId="207"/>
          <ac:spMkLst>
            <pc:docMk/>
            <pc:sldMk cId="1281224741" sldId="11180"/>
            <ac:spMk id="14" creationId="{8C83A812-040C-4BA3-9FA7-7FE259047327}"/>
          </ac:spMkLst>
        </pc:spChg>
        <pc:spChg chg="add mod">
          <ac:chgData name="Travis Spencer" userId="a4b48c28-2d12-4ff9-a768-0f7a4a6b49e3" providerId="ADAL" clId="{04ACE708-CF39-47A5-B2FD-60024F4B9090}" dt="2021-03-29T19:52:45.589" v="14" actId="20577"/>
          <ac:spMkLst>
            <pc:docMk/>
            <pc:sldMk cId="1281224741" sldId="11180"/>
            <ac:spMk id="17" creationId="{5C8ACC62-E7C9-4A74-A158-47D9A981E8AB}"/>
          </ac:spMkLst>
        </pc:spChg>
        <pc:spChg chg="mod">
          <ac:chgData name="Travis Spencer" userId="a4b48c28-2d12-4ff9-a768-0f7a4a6b49e3" providerId="ADAL" clId="{04ACE708-CF39-47A5-B2FD-60024F4B9090}" dt="2021-03-29T19:48:13.341" v="3" actId="108"/>
          <ac:spMkLst>
            <pc:docMk/>
            <pc:sldMk cId="1281224741" sldId="11180"/>
            <ac:spMk id="21" creationId="{E8E2F511-8B8F-4FEE-A70A-E1A343BA8C42}"/>
          </ac:spMkLst>
        </pc:spChg>
        <pc:graphicFrameChg chg="modGraphic">
          <ac:chgData name="Travis Spencer" userId="a4b48c28-2d12-4ff9-a768-0f7a4a6b49e3" providerId="ADAL" clId="{04ACE708-CF39-47A5-B2FD-60024F4B9090}" dt="2021-03-29T19:51:07.991" v="7" actId="20577"/>
          <ac:graphicFrameMkLst>
            <pc:docMk/>
            <pc:sldMk cId="1281224741" sldId="11180"/>
            <ac:graphicFrameMk id="3" creationId="{AD453B90-726A-4DD3-AAB5-100EC610BF75}"/>
          </ac:graphicFrameMkLst>
        </pc:graphicFrameChg>
      </pc:sldChg>
      <pc:sldChg chg="modSp mod">
        <pc:chgData name="Travis Spencer" userId="a4b48c28-2d12-4ff9-a768-0f7a4a6b49e3" providerId="ADAL" clId="{04ACE708-CF39-47A5-B2FD-60024F4B9090}" dt="2021-03-29T19:56:51.555" v="75" actId="20577"/>
        <pc:sldMkLst>
          <pc:docMk/>
          <pc:sldMk cId="55287511" sldId="11192"/>
        </pc:sldMkLst>
        <pc:spChg chg="mod">
          <ac:chgData name="Travis Spencer" userId="a4b48c28-2d12-4ff9-a768-0f7a4a6b49e3" providerId="ADAL" clId="{04ACE708-CF39-47A5-B2FD-60024F4B9090}" dt="2021-03-29T19:56:25.082" v="70" actId="1076"/>
          <ac:spMkLst>
            <pc:docMk/>
            <pc:sldMk cId="55287511" sldId="11192"/>
            <ac:spMk id="16" creationId="{8E94FAF1-7900-4F13-9BA5-28B0B9DE67F0}"/>
          </ac:spMkLst>
        </pc:spChg>
        <pc:spChg chg="mod">
          <ac:chgData name="Travis Spencer" userId="a4b48c28-2d12-4ff9-a768-0f7a4a6b49e3" providerId="ADAL" clId="{04ACE708-CF39-47A5-B2FD-60024F4B9090}" dt="2021-03-29T19:56:17.028" v="69" actId="1076"/>
          <ac:spMkLst>
            <pc:docMk/>
            <pc:sldMk cId="55287511" sldId="11192"/>
            <ac:spMk id="22" creationId="{064D9889-C8AE-47AC-B867-485D23F28F76}"/>
          </ac:spMkLst>
        </pc:spChg>
        <pc:spChg chg="mod">
          <ac:chgData name="Travis Spencer" userId="a4b48c28-2d12-4ff9-a768-0f7a4a6b49e3" providerId="ADAL" clId="{04ACE708-CF39-47A5-B2FD-60024F4B9090}" dt="2021-03-29T19:56:51.555" v="75" actId="20577"/>
          <ac:spMkLst>
            <pc:docMk/>
            <pc:sldMk cId="55287511" sldId="11192"/>
            <ac:spMk id="24" creationId="{DF8A1B94-1B0C-4B59-B11E-A5415ED2B64C}"/>
          </ac:spMkLst>
        </pc:spChg>
      </pc:sldChg>
    </pc:docChg>
  </pc:docChgLst>
  <pc:docChgLst>
    <pc:chgData name="Ryan McDonald" userId="173ffe51-ee35-4fa9-8cf6-51da900373ef" providerId="ADAL" clId="{2F2D774C-FB13-46E4-A021-4A6642E2561C}"/>
    <pc:docChg chg="undo custSel addSld modSld modSection">
      <pc:chgData name="Ryan McDonald" userId="173ffe51-ee35-4fa9-8cf6-51da900373ef" providerId="ADAL" clId="{2F2D774C-FB13-46E4-A021-4A6642E2561C}" dt="2021-03-24T18:29:53.438" v="273" actId="20577"/>
      <pc:docMkLst>
        <pc:docMk/>
      </pc:docMkLst>
      <pc:sldChg chg="modSp mod">
        <pc:chgData name="Ryan McDonald" userId="173ffe51-ee35-4fa9-8cf6-51da900373ef" providerId="ADAL" clId="{2F2D774C-FB13-46E4-A021-4A6642E2561C}" dt="2021-03-24T18:29:53.438" v="273" actId="20577"/>
        <pc:sldMkLst>
          <pc:docMk/>
          <pc:sldMk cId="55287511" sldId="11192"/>
        </pc:sldMkLst>
        <pc:spChg chg="mod">
          <ac:chgData name="Ryan McDonald" userId="173ffe51-ee35-4fa9-8cf6-51da900373ef" providerId="ADAL" clId="{2F2D774C-FB13-46E4-A021-4A6642E2561C}" dt="2021-03-24T18:29:53.438" v="273" actId="20577"/>
          <ac:spMkLst>
            <pc:docMk/>
            <pc:sldMk cId="55287511" sldId="11192"/>
            <ac:spMk id="16" creationId="{8E94FAF1-7900-4F13-9BA5-28B0B9DE67F0}"/>
          </ac:spMkLst>
        </pc:spChg>
        <pc:spChg chg="mod">
          <ac:chgData name="Ryan McDonald" userId="173ffe51-ee35-4fa9-8cf6-51da900373ef" providerId="ADAL" clId="{2F2D774C-FB13-46E4-A021-4A6642E2561C}" dt="2021-03-24T18:25:52.755" v="239" actId="20577"/>
          <ac:spMkLst>
            <pc:docMk/>
            <pc:sldMk cId="55287511" sldId="11192"/>
            <ac:spMk id="22" creationId="{064D9889-C8AE-47AC-B867-485D23F28F76}"/>
          </ac:spMkLst>
        </pc:spChg>
        <pc:spChg chg="mod">
          <ac:chgData name="Ryan McDonald" userId="173ffe51-ee35-4fa9-8cf6-51da900373ef" providerId="ADAL" clId="{2F2D774C-FB13-46E4-A021-4A6642E2561C}" dt="2021-03-24T18:25:10.361" v="208" actId="20577"/>
          <ac:spMkLst>
            <pc:docMk/>
            <pc:sldMk cId="55287511" sldId="11192"/>
            <ac:spMk id="24" creationId="{DF8A1B94-1B0C-4B59-B11E-A5415ED2B64C}"/>
          </ac:spMkLst>
        </pc:spChg>
      </pc:sldChg>
      <pc:sldChg chg="add">
        <pc:chgData name="Ryan McDonald" userId="173ffe51-ee35-4fa9-8cf6-51da900373ef" providerId="ADAL" clId="{2F2D774C-FB13-46E4-A021-4A6642E2561C}" dt="2021-03-24T18:10:17.620" v="0" actId="2890"/>
        <pc:sldMkLst>
          <pc:docMk/>
          <pc:sldMk cId="1990863633" sldId="11194"/>
        </pc:sldMkLst>
      </pc:sldChg>
    </pc:docChg>
  </pc:docChgLst>
  <pc:docChgLst>
    <pc:chgData name="Damien Robinson" userId="f792fec3-ed42-41a9-b174-95667e240dde" providerId="ADAL" clId="{A71E51E7-2966-4BAE-B081-6E57751400B5}"/>
    <pc:docChg chg="undo custSel addSld delSld modSld sldOrd delSection">
      <pc:chgData name="Damien Robinson" userId="f792fec3-ed42-41a9-b174-95667e240dde" providerId="ADAL" clId="{A71E51E7-2966-4BAE-B081-6E57751400B5}" dt="2021-04-05T16:19:32.593" v="1004" actId="20577"/>
      <pc:docMkLst>
        <pc:docMk/>
      </pc:docMkLst>
      <pc:sldChg chg="modSp mod">
        <pc:chgData name="Damien Robinson" userId="f792fec3-ed42-41a9-b174-95667e240dde" providerId="ADAL" clId="{A71E51E7-2966-4BAE-B081-6E57751400B5}" dt="2021-04-05T13:35:12.124" v="139" actId="20577"/>
        <pc:sldMkLst>
          <pc:docMk/>
          <pc:sldMk cId="423684786" sldId="256"/>
        </pc:sldMkLst>
        <pc:spChg chg="mod">
          <ac:chgData name="Damien Robinson" userId="f792fec3-ed42-41a9-b174-95667e240dde" providerId="ADAL" clId="{A71E51E7-2966-4BAE-B081-6E57751400B5}" dt="2021-04-05T13:35:12.124" v="139" actId="20577"/>
          <ac:spMkLst>
            <pc:docMk/>
            <pc:sldMk cId="423684786" sldId="256"/>
            <ac:spMk id="14" creationId="{F4728D8A-85C0-4EAA-89D5-E1A851ABEC9F}"/>
          </ac:spMkLst>
        </pc:spChg>
        <pc:spChg chg="mod">
          <ac:chgData name="Damien Robinson" userId="f792fec3-ed42-41a9-b174-95667e240dde" providerId="ADAL" clId="{A71E51E7-2966-4BAE-B081-6E57751400B5}" dt="2021-04-05T13:10:34.080" v="14" actId="20577"/>
          <ac:spMkLst>
            <pc:docMk/>
            <pc:sldMk cId="423684786" sldId="256"/>
            <ac:spMk id="16" creationId="{80C66DB5-41F4-4D04-BBD9-5AF21E9604E1}"/>
          </ac:spMkLst>
        </pc:spChg>
      </pc:sldChg>
      <pc:sldChg chg="addSp delSp modSp mod ord">
        <pc:chgData name="Damien Robinson" userId="f792fec3-ed42-41a9-b174-95667e240dde" providerId="ADAL" clId="{A71E51E7-2966-4BAE-B081-6E57751400B5}" dt="2021-04-05T15:56:34.521" v="1002" actId="20577"/>
        <pc:sldMkLst>
          <pc:docMk/>
          <pc:sldMk cId="1281224741" sldId="11180"/>
        </pc:sldMkLst>
        <pc:spChg chg="mod">
          <ac:chgData name="Damien Robinson" userId="f792fec3-ed42-41a9-b174-95667e240dde" providerId="ADAL" clId="{A71E51E7-2966-4BAE-B081-6E57751400B5}" dt="2021-04-05T15:55:45.988" v="997" actId="6549"/>
          <ac:spMkLst>
            <pc:docMk/>
            <pc:sldMk cId="1281224741" sldId="11180"/>
            <ac:spMk id="2" creationId="{03C6ED93-52B1-4114-8769-0E677BE06035}"/>
          </ac:spMkLst>
        </pc:spChg>
        <pc:spChg chg="del">
          <ac:chgData name="Damien Robinson" userId="f792fec3-ed42-41a9-b174-95667e240dde" providerId="ADAL" clId="{A71E51E7-2966-4BAE-B081-6E57751400B5}" dt="2021-04-05T15:29:59.337" v="503" actId="478"/>
          <ac:spMkLst>
            <pc:docMk/>
            <pc:sldMk cId="1281224741" sldId="11180"/>
            <ac:spMk id="4" creationId="{610D79B8-93F9-467F-85F9-E5C373A90064}"/>
          </ac:spMkLst>
        </pc:spChg>
        <pc:spChg chg="del">
          <ac:chgData name="Damien Robinson" userId="f792fec3-ed42-41a9-b174-95667e240dde" providerId="ADAL" clId="{A71E51E7-2966-4BAE-B081-6E57751400B5}" dt="2021-04-05T13:11:50.134" v="69" actId="478"/>
          <ac:spMkLst>
            <pc:docMk/>
            <pc:sldMk cId="1281224741" sldId="11180"/>
            <ac:spMk id="5" creationId="{45ED7C5B-26DA-4013-9B30-16F3E12D48AF}"/>
          </ac:spMkLst>
        </pc:spChg>
        <pc:spChg chg="del">
          <ac:chgData name="Damien Robinson" userId="f792fec3-ed42-41a9-b174-95667e240dde" providerId="ADAL" clId="{A71E51E7-2966-4BAE-B081-6E57751400B5}" dt="2021-04-05T15:29:59.337" v="503" actId="478"/>
          <ac:spMkLst>
            <pc:docMk/>
            <pc:sldMk cId="1281224741" sldId="11180"/>
            <ac:spMk id="6" creationId="{1252B6FE-C112-4ECC-8AA6-77A6D572A40C}"/>
          </ac:spMkLst>
        </pc:spChg>
        <pc:spChg chg="del">
          <ac:chgData name="Damien Robinson" userId="f792fec3-ed42-41a9-b174-95667e240dde" providerId="ADAL" clId="{A71E51E7-2966-4BAE-B081-6E57751400B5}" dt="2021-04-05T15:29:59.337" v="503" actId="478"/>
          <ac:spMkLst>
            <pc:docMk/>
            <pc:sldMk cId="1281224741" sldId="11180"/>
            <ac:spMk id="14" creationId="{8C83A812-040C-4BA3-9FA7-7FE259047327}"/>
          </ac:spMkLst>
        </pc:spChg>
        <pc:spChg chg="del mod">
          <ac:chgData name="Damien Robinson" userId="f792fec3-ed42-41a9-b174-95667e240dde" providerId="ADAL" clId="{A71E51E7-2966-4BAE-B081-6E57751400B5}" dt="2021-04-05T15:30:02.387" v="504" actId="478"/>
          <ac:spMkLst>
            <pc:docMk/>
            <pc:sldMk cId="1281224741" sldId="11180"/>
            <ac:spMk id="15" creationId="{3622E625-886E-4045-9DF5-13BF1A32870C}"/>
          </ac:spMkLst>
        </pc:spChg>
        <pc:spChg chg="del">
          <ac:chgData name="Damien Robinson" userId="f792fec3-ed42-41a9-b174-95667e240dde" providerId="ADAL" clId="{A71E51E7-2966-4BAE-B081-6E57751400B5}" dt="2021-04-05T15:29:59.337" v="503" actId="478"/>
          <ac:spMkLst>
            <pc:docMk/>
            <pc:sldMk cId="1281224741" sldId="11180"/>
            <ac:spMk id="16" creationId="{134D24DB-73E5-4ECD-A729-76A0054BFF53}"/>
          </ac:spMkLst>
        </pc:spChg>
        <pc:spChg chg="del">
          <ac:chgData name="Damien Robinson" userId="f792fec3-ed42-41a9-b174-95667e240dde" providerId="ADAL" clId="{A71E51E7-2966-4BAE-B081-6E57751400B5}" dt="2021-04-05T13:11:50.134" v="69" actId="478"/>
          <ac:spMkLst>
            <pc:docMk/>
            <pc:sldMk cId="1281224741" sldId="11180"/>
            <ac:spMk id="17" creationId="{5C8ACC62-E7C9-4A74-A158-47D9A981E8AB}"/>
          </ac:spMkLst>
        </pc:spChg>
        <pc:spChg chg="del">
          <ac:chgData name="Damien Robinson" userId="f792fec3-ed42-41a9-b174-95667e240dde" providerId="ADAL" clId="{A71E51E7-2966-4BAE-B081-6E57751400B5}" dt="2021-04-05T15:29:59.337" v="503" actId="478"/>
          <ac:spMkLst>
            <pc:docMk/>
            <pc:sldMk cId="1281224741" sldId="11180"/>
            <ac:spMk id="19" creationId="{D8D147EF-59A0-4BC9-A927-6721B5BCA03D}"/>
          </ac:spMkLst>
        </pc:spChg>
        <pc:spChg chg="del">
          <ac:chgData name="Damien Robinson" userId="f792fec3-ed42-41a9-b174-95667e240dde" providerId="ADAL" clId="{A71E51E7-2966-4BAE-B081-6E57751400B5}" dt="2021-04-05T15:29:59.337" v="503" actId="478"/>
          <ac:spMkLst>
            <pc:docMk/>
            <pc:sldMk cId="1281224741" sldId="11180"/>
            <ac:spMk id="20" creationId="{0C56224F-E633-473E-9B8D-4CCFAE2498C8}"/>
          </ac:spMkLst>
        </pc:spChg>
        <pc:spChg chg="del">
          <ac:chgData name="Damien Robinson" userId="f792fec3-ed42-41a9-b174-95667e240dde" providerId="ADAL" clId="{A71E51E7-2966-4BAE-B081-6E57751400B5}" dt="2021-04-05T15:29:59.337" v="503" actId="478"/>
          <ac:spMkLst>
            <pc:docMk/>
            <pc:sldMk cId="1281224741" sldId="11180"/>
            <ac:spMk id="21" creationId="{E8E2F511-8B8F-4FEE-A70A-E1A343BA8C42}"/>
          </ac:spMkLst>
        </pc:spChg>
        <pc:spChg chg="del">
          <ac:chgData name="Damien Robinson" userId="f792fec3-ed42-41a9-b174-95667e240dde" providerId="ADAL" clId="{A71E51E7-2966-4BAE-B081-6E57751400B5}" dt="2021-04-05T15:29:59.337" v="503" actId="478"/>
          <ac:spMkLst>
            <pc:docMk/>
            <pc:sldMk cId="1281224741" sldId="11180"/>
            <ac:spMk id="22" creationId="{3F3F4937-4313-4A24-865D-A9A9618EA724}"/>
          </ac:spMkLst>
        </pc:spChg>
        <pc:spChg chg="del">
          <ac:chgData name="Damien Robinson" userId="f792fec3-ed42-41a9-b174-95667e240dde" providerId="ADAL" clId="{A71E51E7-2966-4BAE-B081-6E57751400B5}" dt="2021-04-05T13:11:50.134" v="69" actId="478"/>
          <ac:spMkLst>
            <pc:docMk/>
            <pc:sldMk cId="1281224741" sldId="11180"/>
            <ac:spMk id="23" creationId="{52097E44-CD72-4202-8130-2AE878351933}"/>
          </ac:spMkLst>
        </pc:spChg>
        <pc:spChg chg="add del mod">
          <ac:chgData name="Damien Robinson" userId="f792fec3-ed42-41a9-b174-95667e240dde" providerId="ADAL" clId="{A71E51E7-2966-4BAE-B081-6E57751400B5}" dt="2021-04-05T15:30:02.387" v="504" actId="478"/>
          <ac:spMkLst>
            <pc:docMk/>
            <pc:sldMk cId="1281224741" sldId="11180"/>
            <ac:spMk id="26" creationId="{0CB005F0-E126-4C0F-90B8-620A2B4592F0}"/>
          </ac:spMkLst>
        </pc:spChg>
        <pc:graphicFrameChg chg="mod modGraphic">
          <ac:chgData name="Damien Robinson" userId="f792fec3-ed42-41a9-b174-95667e240dde" providerId="ADAL" clId="{A71E51E7-2966-4BAE-B081-6E57751400B5}" dt="2021-04-05T15:56:34.521" v="1002" actId="20577"/>
          <ac:graphicFrameMkLst>
            <pc:docMk/>
            <pc:sldMk cId="1281224741" sldId="11180"/>
            <ac:graphicFrameMk id="3" creationId="{AD453B90-726A-4DD3-AAB5-100EC610BF75}"/>
          </ac:graphicFrameMkLst>
        </pc:graphicFrameChg>
      </pc:sldChg>
      <pc:sldChg chg="modSp mod">
        <pc:chgData name="Damien Robinson" userId="f792fec3-ed42-41a9-b174-95667e240dde" providerId="ADAL" clId="{A71E51E7-2966-4BAE-B081-6E57751400B5}" dt="2021-04-05T16:19:32.593" v="1004" actId="20577"/>
        <pc:sldMkLst>
          <pc:docMk/>
          <pc:sldMk cId="55287511" sldId="11192"/>
        </pc:sldMkLst>
        <pc:spChg chg="mod">
          <ac:chgData name="Damien Robinson" userId="f792fec3-ed42-41a9-b174-95667e240dde" providerId="ADAL" clId="{A71E51E7-2966-4BAE-B081-6E57751400B5}" dt="2021-04-05T13:10:16.630" v="3" actId="6549"/>
          <ac:spMkLst>
            <pc:docMk/>
            <pc:sldMk cId="55287511" sldId="11192"/>
            <ac:spMk id="2" creationId="{1B171DC1-DBF5-48DC-ABFD-B9E47F609D47}"/>
          </ac:spMkLst>
        </pc:spChg>
        <pc:spChg chg="mod">
          <ac:chgData name="Damien Robinson" userId="f792fec3-ed42-41a9-b174-95667e240dde" providerId="ADAL" clId="{A71E51E7-2966-4BAE-B081-6E57751400B5}" dt="2021-04-05T16:07:23.065" v="1003" actId="20577"/>
          <ac:spMkLst>
            <pc:docMk/>
            <pc:sldMk cId="55287511" sldId="11192"/>
            <ac:spMk id="16" creationId="{8E94FAF1-7900-4F13-9BA5-28B0B9DE67F0}"/>
          </ac:spMkLst>
        </pc:spChg>
        <pc:spChg chg="mod">
          <ac:chgData name="Damien Robinson" userId="f792fec3-ed42-41a9-b174-95667e240dde" providerId="ADAL" clId="{A71E51E7-2966-4BAE-B081-6E57751400B5}" dt="2021-04-05T15:55:18.815" v="966" actId="20577"/>
          <ac:spMkLst>
            <pc:docMk/>
            <pc:sldMk cId="55287511" sldId="11192"/>
            <ac:spMk id="22" creationId="{064D9889-C8AE-47AC-B867-485D23F28F76}"/>
          </ac:spMkLst>
        </pc:spChg>
        <pc:spChg chg="mod">
          <ac:chgData name="Damien Robinson" userId="f792fec3-ed42-41a9-b174-95667e240dde" providerId="ADAL" clId="{A71E51E7-2966-4BAE-B081-6E57751400B5}" dt="2021-04-05T16:19:32.593" v="1004" actId="20577"/>
          <ac:spMkLst>
            <pc:docMk/>
            <pc:sldMk cId="55287511" sldId="11192"/>
            <ac:spMk id="24" creationId="{DF8A1B94-1B0C-4B59-B11E-A5415ED2B64C}"/>
          </ac:spMkLst>
        </pc:spChg>
      </pc:sldChg>
      <pc:sldChg chg="modSp add del mod">
        <pc:chgData name="Damien Robinson" userId="f792fec3-ed42-41a9-b174-95667e240dde" providerId="ADAL" clId="{A71E51E7-2966-4BAE-B081-6E57751400B5}" dt="2021-04-05T15:34:13.116" v="621" actId="47"/>
        <pc:sldMkLst>
          <pc:docMk/>
          <pc:sldMk cId="4225161171" sldId="11194"/>
        </pc:sldMkLst>
        <pc:spChg chg="mod">
          <ac:chgData name="Damien Robinson" userId="f792fec3-ed42-41a9-b174-95667e240dde" providerId="ADAL" clId="{A71E51E7-2966-4BAE-B081-6E57751400B5}" dt="2021-04-05T13:10:57.799" v="32" actId="20577"/>
          <ac:spMkLst>
            <pc:docMk/>
            <pc:sldMk cId="4225161171" sldId="11194"/>
            <ac:spMk id="2" creationId="{1B171DC1-DBF5-48DC-ABFD-B9E47F609D47}"/>
          </ac:spMkLst>
        </pc:spChg>
        <pc:spChg chg="mod">
          <ac:chgData name="Damien Robinson" userId="f792fec3-ed42-41a9-b174-95667e240dde" providerId="ADAL" clId="{A71E51E7-2966-4BAE-B081-6E57751400B5}" dt="2021-04-05T13:11:08.218" v="39" actId="20577"/>
          <ac:spMkLst>
            <pc:docMk/>
            <pc:sldMk cId="4225161171" sldId="11194"/>
            <ac:spMk id="16" creationId="{8E94FAF1-7900-4F13-9BA5-28B0B9DE67F0}"/>
          </ac:spMkLst>
        </pc:spChg>
      </pc:sldChg>
    </pc:docChg>
  </pc:docChgLst>
  <pc:docChgLst>
    <pc:chgData name="Travis Spencer" userId="a4b48c28-2d12-4ff9-a768-0f7a4a6b49e3" providerId="ADAL" clId="{EB62B4D7-A56C-4C13-B2CB-E0FA22DAA528}"/>
    <pc:docChg chg="custSel modSld">
      <pc:chgData name="Travis Spencer" userId="a4b48c28-2d12-4ff9-a768-0f7a4a6b49e3" providerId="ADAL" clId="{EB62B4D7-A56C-4C13-B2CB-E0FA22DAA528}" dt="2021-03-17T20:13:25.992" v="126" actId="207"/>
      <pc:docMkLst>
        <pc:docMk/>
      </pc:docMkLst>
      <pc:sldChg chg="addSp delSp modSp mod">
        <pc:chgData name="Travis Spencer" userId="a4b48c28-2d12-4ff9-a768-0f7a4a6b49e3" providerId="ADAL" clId="{EB62B4D7-A56C-4C13-B2CB-E0FA22DAA528}" dt="2021-03-17T20:13:25.992" v="126" actId="207"/>
        <pc:sldMkLst>
          <pc:docMk/>
          <pc:sldMk cId="1281224741" sldId="11180"/>
        </pc:sldMkLst>
        <pc:spChg chg="mod">
          <ac:chgData name="Travis Spencer" userId="a4b48c28-2d12-4ff9-a768-0f7a4a6b49e3" providerId="ADAL" clId="{EB62B4D7-A56C-4C13-B2CB-E0FA22DAA528}" dt="2021-03-17T16:46:43.041" v="20" actId="20577"/>
          <ac:spMkLst>
            <pc:docMk/>
            <pc:sldMk cId="1281224741" sldId="11180"/>
            <ac:spMk id="2" creationId="{03C6ED93-52B1-4114-8769-0E677BE06035}"/>
          </ac:spMkLst>
        </pc:spChg>
        <pc:spChg chg="add mod">
          <ac:chgData name="Travis Spencer" userId="a4b48c28-2d12-4ff9-a768-0f7a4a6b49e3" providerId="ADAL" clId="{EB62B4D7-A56C-4C13-B2CB-E0FA22DAA528}" dt="2021-03-17T20:12:42.636" v="115" actId="1076"/>
          <ac:spMkLst>
            <pc:docMk/>
            <pc:sldMk cId="1281224741" sldId="11180"/>
            <ac:spMk id="5" creationId="{45ED7C5B-26DA-4013-9B30-16F3E12D48AF}"/>
          </ac:spMkLst>
        </pc:spChg>
        <pc:spChg chg="del">
          <ac:chgData name="Travis Spencer" userId="a4b48c28-2d12-4ff9-a768-0f7a4a6b49e3" providerId="ADAL" clId="{EB62B4D7-A56C-4C13-B2CB-E0FA22DAA528}" dt="2021-03-17T20:11:22.681" v="79" actId="478"/>
          <ac:spMkLst>
            <pc:docMk/>
            <pc:sldMk cId="1281224741" sldId="11180"/>
            <ac:spMk id="12" creationId="{765CE4FA-40FB-4970-865E-5F3006D8FEA5}"/>
          </ac:spMkLst>
        </pc:spChg>
        <pc:spChg chg="mod">
          <ac:chgData name="Travis Spencer" userId="a4b48c28-2d12-4ff9-a768-0f7a4a6b49e3" providerId="ADAL" clId="{EB62B4D7-A56C-4C13-B2CB-E0FA22DAA528}" dt="2021-03-17T16:29:59.654" v="3" actId="207"/>
          <ac:spMkLst>
            <pc:docMk/>
            <pc:sldMk cId="1281224741" sldId="11180"/>
            <ac:spMk id="14" creationId="{8C83A812-040C-4BA3-9FA7-7FE259047327}"/>
          </ac:spMkLst>
        </pc:spChg>
        <pc:spChg chg="mod">
          <ac:chgData name="Travis Spencer" userId="a4b48c28-2d12-4ff9-a768-0f7a4a6b49e3" providerId="ADAL" clId="{EB62B4D7-A56C-4C13-B2CB-E0FA22DAA528}" dt="2021-03-17T16:30:17.084" v="5" actId="207"/>
          <ac:spMkLst>
            <pc:docMk/>
            <pc:sldMk cId="1281224741" sldId="11180"/>
            <ac:spMk id="16" creationId="{134D24DB-73E5-4ECD-A729-76A0054BFF53}"/>
          </ac:spMkLst>
        </pc:spChg>
        <pc:spChg chg="del">
          <ac:chgData name="Travis Spencer" userId="a4b48c28-2d12-4ff9-a768-0f7a4a6b49e3" providerId="ADAL" clId="{EB62B4D7-A56C-4C13-B2CB-E0FA22DAA528}" dt="2021-03-17T20:06:07.908" v="67" actId="478"/>
          <ac:spMkLst>
            <pc:docMk/>
            <pc:sldMk cId="1281224741" sldId="11180"/>
            <ac:spMk id="17" creationId="{729A420C-0F00-4D67-810F-55E2201C19E1}"/>
          </ac:spMkLst>
        </pc:spChg>
        <pc:spChg chg="del">
          <ac:chgData name="Travis Spencer" userId="a4b48c28-2d12-4ff9-a768-0f7a4a6b49e3" providerId="ADAL" clId="{EB62B4D7-A56C-4C13-B2CB-E0FA22DAA528}" dt="2021-03-17T20:06:07.908" v="67" actId="478"/>
          <ac:spMkLst>
            <pc:docMk/>
            <pc:sldMk cId="1281224741" sldId="11180"/>
            <ac:spMk id="18" creationId="{E41EF1F3-232C-4F59-9AA5-23DF7550DF9B}"/>
          </ac:spMkLst>
        </pc:spChg>
        <pc:spChg chg="add mod">
          <ac:chgData name="Travis Spencer" userId="a4b48c28-2d12-4ff9-a768-0f7a4a6b49e3" providerId="ADAL" clId="{EB62B4D7-A56C-4C13-B2CB-E0FA22DAA528}" dt="2021-03-17T20:06:17.592" v="69" actId="1076"/>
          <ac:spMkLst>
            <pc:docMk/>
            <pc:sldMk cId="1281224741" sldId="11180"/>
            <ac:spMk id="19" creationId="{D8D147EF-59A0-4BC9-A927-6721B5BCA03D}"/>
          </ac:spMkLst>
        </pc:spChg>
        <pc:spChg chg="add mod">
          <ac:chgData name="Travis Spencer" userId="a4b48c28-2d12-4ff9-a768-0f7a4a6b49e3" providerId="ADAL" clId="{EB62B4D7-A56C-4C13-B2CB-E0FA22DAA528}" dt="2021-03-17T20:06:17.592" v="69" actId="1076"/>
          <ac:spMkLst>
            <pc:docMk/>
            <pc:sldMk cId="1281224741" sldId="11180"/>
            <ac:spMk id="20" creationId="{0C56224F-E633-473E-9B8D-4CCFAE2498C8}"/>
          </ac:spMkLst>
        </pc:spChg>
        <pc:spChg chg="add mod">
          <ac:chgData name="Travis Spencer" userId="a4b48c28-2d12-4ff9-a768-0f7a4a6b49e3" providerId="ADAL" clId="{EB62B4D7-A56C-4C13-B2CB-E0FA22DAA528}" dt="2021-03-17T20:13:25.992" v="126" actId="207"/>
          <ac:spMkLst>
            <pc:docMk/>
            <pc:sldMk cId="1281224741" sldId="11180"/>
            <ac:spMk id="21" creationId="{E8E2F511-8B8F-4FEE-A70A-E1A343BA8C42}"/>
          </ac:spMkLst>
        </pc:spChg>
        <pc:spChg chg="add mod">
          <ac:chgData name="Travis Spencer" userId="a4b48c28-2d12-4ff9-a768-0f7a4a6b49e3" providerId="ADAL" clId="{EB62B4D7-A56C-4C13-B2CB-E0FA22DAA528}" dt="2021-03-17T20:11:37.120" v="108" actId="1076"/>
          <ac:spMkLst>
            <pc:docMk/>
            <pc:sldMk cId="1281224741" sldId="11180"/>
            <ac:spMk id="22" creationId="{3F3F4937-4313-4A24-865D-A9A9618EA724}"/>
          </ac:spMkLst>
        </pc:spChg>
        <pc:spChg chg="add mod">
          <ac:chgData name="Travis Spencer" userId="a4b48c28-2d12-4ff9-a768-0f7a4a6b49e3" providerId="ADAL" clId="{EB62B4D7-A56C-4C13-B2CB-E0FA22DAA528}" dt="2021-03-17T20:13:02.372" v="125" actId="14100"/>
          <ac:spMkLst>
            <pc:docMk/>
            <pc:sldMk cId="1281224741" sldId="11180"/>
            <ac:spMk id="23" creationId="{52097E44-CD72-4202-8130-2AE878351933}"/>
          </ac:spMkLst>
        </pc:spChg>
        <pc:spChg chg="del">
          <ac:chgData name="Travis Spencer" userId="a4b48c28-2d12-4ff9-a768-0f7a4a6b49e3" providerId="ADAL" clId="{EB62B4D7-A56C-4C13-B2CB-E0FA22DAA528}" dt="2021-03-17T20:11:23.713" v="80" actId="478"/>
          <ac:spMkLst>
            <pc:docMk/>
            <pc:sldMk cId="1281224741" sldId="11180"/>
            <ac:spMk id="25" creationId="{3BE13E67-54C9-44BA-9281-DEBF8F558EF4}"/>
          </ac:spMkLst>
        </pc:spChg>
        <pc:graphicFrameChg chg="modGraphic">
          <ac:chgData name="Travis Spencer" userId="a4b48c28-2d12-4ff9-a768-0f7a4a6b49e3" providerId="ADAL" clId="{EB62B4D7-A56C-4C13-B2CB-E0FA22DAA528}" dt="2021-03-17T20:09:58.305" v="78" actId="20577"/>
          <ac:graphicFrameMkLst>
            <pc:docMk/>
            <pc:sldMk cId="1281224741" sldId="11180"/>
            <ac:graphicFrameMk id="3" creationId="{AD453B90-726A-4DD3-AAB5-100EC610BF75}"/>
          </ac:graphicFrameMkLst>
        </pc:graphicFrameChg>
      </pc:sldChg>
      <pc:sldChg chg="modSp mod">
        <pc:chgData name="Travis Spencer" userId="a4b48c28-2d12-4ff9-a768-0f7a4a6b49e3" providerId="ADAL" clId="{EB62B4D7-A56C-4C13-B2CB-E0FA22DAA528}" dt="2021-03-17T18:59:37.829" v="60" actId="1076"/>
        <pc:sldMkLst>
          <pc:docMk/>
          <pc:sldMk cId="55287511" sldId="11192"/>
        </pc:sldMkLst>
        <pc:spChg chg="mod">
          <ac:chgData name="Travis Spencer" userId="a4b48c28-2d12-4ff9-a768-0f7a4a6b49e3" providerId="ADAL" clId="{EB62B4D7-A56C-4C13-B2CB-E0FA22DAA528}" dt="2021-03-17T18:59:32.202" v="58" actId="1076"/>
          <ac:spMkLst>
            <pc:docMk/>
            <pc:sldMk cId="55287511" sldId="11192"/>
            <ac:spMk id="16" creationId="{8E94FAF1-7900-4F13-9BA5-28B0B9DE67F0}"/>
          </ac:spMkLst>
        </pc:spChg>
        <pc:spChg chg="mod">
          <ac:chgData name="Travis Spencer" userId="a4b48c28-2d12-4ff9-a768-0f7a4a6b49e3" providerId="ADAL" clId="{EB62B4D7-A56C-4C13-B2CB-E0FA22DAA528}" dt="2021-03-17T18:59:34.908" v="59" actId="1076"/>
          <ac:spMkLst>
            <pc:docMk/>
            <pc:sldMk cId="55287511" sldId="11192"/>
            <ac:spMk id="22" creationId="{064D9889-C8AE-47AC-B867-485D23F28F76}"/>
          </ac:spMkLst>
        </pc:spChg>
        <pc:spChg chg="mod">
          <ac:chgData name="Travis Spencer" userId="a4b48c28-2d12-4ff9-a768-0f7a4a6b49e3" providerId="ADAL" clId="{EB62B4D7-A56C-4C13-B2CB-E0FA22DAA528}" dt="2021-03-17T18:59:37.829" v="60" actId="1076"/>
          <ac:spMkLst>
            <pc:docMk/>
            <pc:sldMk cId="55287511" sldId="11192"/>
            <ac:spMk id="24" creationId="{DF8A1B94-1B0C-4B59-B11E-A5415ED2B6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E95E63-7F26-407A-8EAE-4E24EFC8B6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01A34-8488-4117-9647-EF6DFE373A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D6D48-7858-43E9-8FD6-785B5F3EB5DB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86C5-8907-4449-8561-482D2D8E48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53511-35C4-4C96-BECE-68CDFE574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7760C-1FB0-4B63-827C-AA01CC7A8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30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950D3-A465-4D28-80E8-E3E610607594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D5629-DE70-408F-B5B0-1497671D35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06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Protection: last month all up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7C12C-7BB1-4FB0-8935-76360CB4B4D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79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0.png"/><Relationship Id="rId4" Type="http://schemas.openxmlformats.org/officeDocument/2006/relationships/image" Target="../media/image10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0.png"/><Relationship Id="rId4" Type="http://schemas.openxmlformats.org/officeDocument/2006/relationships/image" Target="../media/image10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8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6.em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6.em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2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6.em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2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6.em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6.em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0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0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0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0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4.jpe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emf"/><Relationship Id="rId4" Type="http://schemas.openxmlformats.org/officeDocument/2006/relationships/image" Target="../media/image10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nimal&#10;&#10;Description automatically generated">
            <a:extLst>
              <a:ext uri="{FF2B5EF4-FFF2-40B4-BE49-F238E27FC236}">
                <a16:creationId xmlns:a16="http://schemas.microsoft.com/office/drawing/2014/main" id="{0629086A-92FB-433C-B19B-6A2F0CD37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396"/>
            <a:ext cx="12192001" cy="685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0EF3B-C7B0-4EF4-B31C-B1D542DBA723}"/>
              </a:ext>
            </a:extLst>
          </p:cNvPr>
          <p:cNvSpPr/>
          <p:nvPr userDrawn="1"/>
        </p:nvSpPr>
        <p:spPr>
          <a:xfrm>
            <a:off x="0" y="-1397"/>
            <a:ext cx="12191999" cy="6859395"/>
          </a:xfrm>
          <a:prstGeom prst="rect">
            <a:avLst/>
          </a:prstGeom>
          <a:gradFill>
            <a:gsLst>
              <a:gs pos="59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CCB33-CEE6-4882-A543-9373C6B5C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884" y="514919"/>
            <a:ext cx="3442702" cy="83099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45249-1FFB-4BF6-9809-1CFEFC1C750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40000" y="2700000"/>
            <a:ext cx="216946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A2AB1A-790C-442E-A86F-64F0C875F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504" y="2772000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54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Presentation Title</a:t>
            </a:r>
            <a:endParaRPr lang="en-GB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C2E8323-7BAC-4917-94FA-39D32BADEA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848" y="6410916"/>
            <a:ext cx="2193843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r">
              <a:lnSpc>
                <a:spcPct val="90000"/>
              </a:lnSpc>
              <a:buNone/>
              <a:defRPr sz="1400" b="0" cap="all" baseline="0">
                <a:solidFill>
                  <a:schemeClr val="accent3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552870C-C994-4DDB-BA98-FD0FE34615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02631" y="6410916"/>
            <a:ext cx="2399460" cy="365125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90000"/>
              </a:lnSpc>
              <a:buNone/>
              <a:defRPr sz="1400" b="0">
                <a:solidFill>
                  <a:schemeClr val="accent3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Date (e.g. 7th January 2021)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©2021 Cognizant.</a:t>
            </a:r>
            <a:endParaRPr lang="en-US" sz="10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620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000786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 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170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33198" y="592039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938358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64678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645C129-0252-4F8C-BC60-DCAAE0F2E3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37243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8756513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1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Mobiles 1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137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771165" y="586023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2CE057-B826-4E4D-8BC3-B88132299C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037" y="440749"/>
            <a:ext cx="2724833" cy="5442200"/>
          </a:xfrm>
          <a:prstGeom prst="rect">
            <a:avLst/>
          </a:prstGeom>
          <a:effectLst/>
        </p:spPr>
      </p:pic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CCC30564-0F30-465F-97D0-3298674E036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685065" y="586023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8875541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2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Mobiles 2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Picture 12">
            <a:extLst>
              <a:ext uri="{FF2B5EF4-FFF2-40B4-BE49-F238E27FC236}">
                <a16:creationId xmlns:a16="http://schemas.microsoft.com/office/drawing/2014/main" id="{CB214EEE-E9ED-41FF-867B-F274CCBCEE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2500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A9929D4-4AAE-453A-82CB-7C2BBF92B5C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685065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701588C7-A1E0-4A95-86A9-45931355F5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08125" y="440749"/>
            <a:ext cx="2534417" cy="5442200"/>
          </a:xfrm>
          <a:prstGeom prst="rect">
            <a:avLst/>
          </a:prstGeom>
          <a:effectLst/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23FA6A5-9824-4086-BB1E-4C6586D4B7C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80690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3470905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1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44CC2FAF-36F6-48A0-AA3C-DEAE55DB5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237" t="10526" r="26256" b="19518"/>
          <a:stretch/>
        </p:blipFill>
        <p:spPr>
          <a:xfrm>
            <a:off x="797803" y="1696588"/>
            <a:ext cx="5819985" cy="4024937"/>
          </a:xfrm>
          <a:prstGeom prst="rect">
            <a:avLst/>
          </a:prstGeom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98786" y="1886937"/>
            <a:ext cx="5402795" cy="286361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6013193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2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78" y="1544175"/>
            <a:ext cx="6041984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26689" y="1652124"/>
            <a:ext cx="5788362" cy="3384412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24657739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3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01" y="1544175"/>
            <a:ext cx="5880137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6869" y="1645774"/>
            <a:ext cx="5688000" cy="3301485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42098063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1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9A580-5CDA-427A-AB04-FFA463A4E1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0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B60487A-D6E7-46F2-9E57-A9F74F2A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896322" y="1310823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79988C0-7761-434A-8207-28AFB69BEA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694" y="1200149"/>
            <a:ext cx="2344612" cy="4682799"/>
          </a:xfrm>
          <a:prstGeom prst="rect">
            <a:avLst/>
          </a:prstGeom>
          <a:effectLst/>
        </p:spPr>
      </p:pic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0134BCD3-5F31-433C-923E-7FC09179A39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043854" y="1310823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571D4E-0234-4D8B-AD2B-177FC0FD0F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57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7" name="Picture Placeholder 20">
            <a:extLst>
              <a:ext uri="{FF2B5EF4-FFF2-40B4-BE49-F238E27FC236}">
                <a16:creationId xmlns:a16="http://schemas.microsoft.com/office/drawing/2014/main" id="{23612C2B-C377-4F6F-8FC5-948103485E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192739" y="1310823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8661262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2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9ADCC519-BF6D-4478-816B-20B375C114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1105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D62D70E-366A-4035-A81E-9566A5EF939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8203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D2927187-E903-4C23-8687-000E8477F1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8231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629107B-0EEA-406A-8854-34146FE3590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5329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7E1391CA-1F63-4019-8C35-D0A88AC504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6686" y="1163908"/>
            <a:ext cx="2279229" cy="4894229"/>
          </a:xfrm>
          <a:prstGeom prst="rect">
            <a:avLst/>
          </a:prstGeom>
          <a:effectLst/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338C0C-18D3-4AFB-B5C7-8ED42247C51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1766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374181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96D6C8-C54D-44B7-85F5-E6844CA70DCC}"/>
              </a:ext>
            </a:extLst>
          </p:cNvPr>
          <p:cNvGrpSpPr/>
          <p:nvPr/>
        </p:nvGrpSpPr>
        <p:grpSpPr>
          <a:xfrm>
            <a:off x="4072159" y="589356"/>
            <a:ext cx="8043641" cy="5367199"/>
            <a:chOff x="8647085" y="1712312"/>
            <a:chExt cx="15423342" cy="1029137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230EC26-0D4F-4A4F-B2A7-8FC85EF7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47085" y="1712312"/>
              <a:ext cx="15423342" cy="10291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BCE025-E38F-452C-AA22-03AC05B2F36B}"/>
                </a:ext>
              </a:extLst>
            </p:cNvPr>
            <p:cNvSpPr/>
            <p:nvPr/>
          </p:nvSpPr>
          <p:spPr>
            <a:xfrm>
              <a:off x="11115802" y="3761656"/>
              <a:ext cx="10369152" cy="669674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7C9E8"/>
                </a:solidFill>
                <a:effectLst/>
                <a:uLnTx/>
                <a:uFillTx/>
                <a:latin typeface="Skyscanner Relative Book"/>
                <a:ea typeface="+mn-ea"/>
                <a:cs typeface="+mn-cs"/>
              </a:endParaRPr>
            </a:p>
          </p:txBody>
        </p:sp>
      </p:grp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276850" y="1607893"/>
            <a:ext cx="5562600" cy="3636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Laptop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53FF5C-025C-4413-8DA8-D1226B1A4F6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72F543-2923-4C5B-B489-F21E38AC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471CA9-C033-4654-846C-46AD28250A5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D661A896-370F-45A2-9D64-8F0C05A15B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80A787-FAD9-4E7C-A7FD-355E3EF785D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307D24-D7DC-404F-B043-57A4B1AC78F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1627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7FD758-2F7F-413B-9AE9-026454574F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,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beatae vitae dicta sunt,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,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sit,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sed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, 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ipsum,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adipiscivelit</a:t>
            </a:r>
            <a:r>
              <a:rPr lang="en-US"/>
              <a:t>, sed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minima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nostrum </a:t>
            </a:r>
            <a:r>
              <a:rPr lang="en-US" err="1"/>
              <a:t>exercitationem</a:t>
            </a:r>
            <a:r>
              <a:rPr lang="en-US"/>
              <a:t> </a:t>
            </a:r>
            <a:r>
              <a:rPr lang="en-US" err="1"/>
              <a:t>ullam</a:t>
            </a:r>
            <a:r>
              <a:rPr lang="en-US"/>
              <a:t> corporis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laboriosam</a:t>
            </a:r>
            <a:r>
              <a:rPr lang="en-US"/>
              <a:t>,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aliquid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commodi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?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reprehenderit</a:t>
            </a:r>
            <a:r>
              <a:rPr lang="en-US"/>
              <a:t>, qui in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nihil </a:t>
            </a:r>
            <a:r>
              <a:rPr lang="en-US" err="1"/>
              <a:t>molestiae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, quo </a:t>
            </a:r>
            <a:r>
              <a:rPr lang="en-US" err="1"/>
              <a:t>voluptas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?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134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Laptop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230EC26-0D4F-4A4F-B2A7-8FC85EF793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250" y="1483171"/>
            <a:ext cx="7123326" cy="4074746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52564" y="1671832"/>
            <a:ext cx="5459904" cy="3492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D50429-9BB2-4D76-92EB-06A66B9A172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D1FA4A-FCE0-4161-A6E8-C40B07BAA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F199AA-F30C-440E-9BB5-A4F558F39034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546E1EC-F4CF-49C4-A184-548479972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9F0DFD7-9A41-4757-8246-77441E0DE5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7EA91D-4715-41EB-9C0B-F7805596E74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848255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 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170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33198" y="604071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EBF546-B8B8-4778-A416-4DAFF269274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B66A9F-42A0-40D3-8F8D-F4AE86CA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75949A-B585-4AD2-AF08-3367198613C2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5A94018-CE6B-465D-9758-A879E3076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D29F31-6553-44E8-9AD4-8941139718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D04600-B8C0-4FEB-86F7-F9C208BCDBE7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071893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64678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645C129-0252-4F8C-BC60-DCAAE0F2E3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37243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A16B7D-1B73-4494-A4A0-E6045EA31B8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600618-4AEB-4E24-A81D-1C3AD7F22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5A5C07-7FD4-492F-9C5F-8F6D3D9DFB36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982A980-5D5B-4D84-8EBB-3E75BB0FB4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524E8B-4D24-4BA7-AAEE-2272B8EE3F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EB3F08-E8FF-4C40-8B27-D9F1FD393FD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8193833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1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Mobiles 1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137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771165" y="604071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2CE057-B826-4E4D-8BC3-B88132299C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037" y="440749"/>
            <a:ext cx="2724833" cy="5442200"/>
          </a:xfrm>
          <a:prstGeom prst="rect">
            <a:avLst/>
          </a:prstGeom>
          <a:effectLst/>
        </p:spPr>
      </p:pic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CCC30564-0F30-465F-97D0-3298674E036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685065" y="604071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EE5878-49AE-4203-9B02-75C1A7C4395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4BA3C5-8D38-42AD-B378-D450F4ADC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C59C98-93BD-4D13-B8E6-89569F815359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34F1E2C-4992-457A-B199-16AB147D66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B15E7F-4DD5-4544-B87E-43634A6EEF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0354F8-0381-40D0-BBB9-ED6790F848A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940176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2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Mobiles 2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Picture 12">
            <a:extLst>
              <a:ext uri="{FF2B5EF4-FFF2-40B4-BE49-F238E27FC236}">
                <a16:creationId xmlns:a16="http://schemas.microsoft.com/office/drawing/2014/main" id="{CB214EEE-E9ED-41FF-867B-F274CCBCEE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12500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A9929D4-4AAE-453A-82CB-7C2BBF92B5C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685065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701588C7-A1E0-4A95-86A9-45931355F5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08125" y="440749"/>
            <a:ext cx="2534417" cy="5442200"/>
          </a:xfrm>
          <a:prstGeom prst="rect">
            <a:avLst/>
          </a:prstGeom>
          <a:effectLst/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23FA6A5-9824-4086-BB1E-4C6586D4B7C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80690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784AD-C4B5-4F58-BD65-C706E054C38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B4C08E-FC0D-4919-8246-F9009D71C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18CF53-7C8E-4853-804C-B173F5F6C31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E24ECBE-2019-4CFA-A0D0-14E3CE170F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E6EDC0-DFBD-4C91-AD3F-F1689D0D21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416A5D-DC59-4BDF-BA0D-73B287C5D1B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1615224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1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44CC2FAF-36F6-48A0-AA3C-DEAE55DB5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37" t="10526" r="26256" b="19518"/>
          <a:stretch/>
        </p:blipFill>
        <p:spPr>
          <a:xfrm>
            <a:off x="797803" y="1696588"/>
            <a:ext cx="5819985" cy="4024937"/>
          </a:xfrm>
          <a:prstGeom prst="rect">
            <a:avLst/>
          </a:prstGeom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98786" y="1886937"/>
            <a:ext cx="5402795" cy="286361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85EBA4-E366-433E-A3C0-09837607180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B1F9C9-ED11-4E50-A5F8-8CAC45F75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10FBE-1643-45BD-88E1-FA783745342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D55F123-BCF9-4479-A99A-20083E10EF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649965-FD56-4661-8C98-9CBF889E96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028B2E-3152-4AD2-8C17-183C5AE5492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073642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2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78" y="1544175"/>
            <a:ext cx="6041984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26689" y="1652124"/>
            <a:ext cx="5788362" cy="3384412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D63A8F-E177-4A6B-92B9-9647BAEBF66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0D66A2-DBA8-4A89-9528-B093CF103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36FAC1-0E78-40F8-AC07-4986DAD1B0E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6E2F88E-D028-4E35-B6D6-B72EFF5CDC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36D9CC-9562-4752-B2A2-DB6CE9DAD1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65573A-68C7-4E59-8E3E-94E53B92638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1469955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3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01" y="1544175"/>
            <a:ext cx="5880137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6869" y="1645774"/>
            <a:ext cx="5688000" cy="3301485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42DAC0-627D-4DD7-9717-BBC3CB668D6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96D6D1-070B-42A4-A5A7-B41F5A98F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494D7A-A61A-4E2D-B0F3-21E4BC00E7F8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5470BA6-18A5-454D-9C06-6E923E05B7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404B86-04E2-4AC6-A97C-FDE96C51AA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78287DF-8F81-4B5A-B2F6-EA452E20146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205698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1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9A580-5CDA-427A-AB04-FFA463A4E1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0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B60487A-D6E7-46F2-9E57-A9F74F2A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896322" y="1322855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79988C0-7761-434A-8207-28AFB69BEA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694" y="1200149"/>
            <a:ext cx="2344612" cy="4682799"/>
          </a:xfrm>
          <a:prstGeom prst="rect">
            <a:avLst/>
          </a:prstGeom>
          <a:effectLst/>
        </p:spPr>
      </p:pic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0134BCD3-5F31-433C-923E-7FC09179A39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043854" y="1322855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571D4E-0234-4D8B-AD2B-177FC0FD0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57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7" name="Picture Placeholder 20">
            <a:extLst>
              <a:ext uri="{FF2B5EF4-FFF2-40B4-BE49-F238E27FC236}">
                <a16:creationId xmlns:a16="http://schemas.microsoft.com/office/drawing/2014/main" id="{23612C2B-C377-4F6F-8FC5-948103485E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192739" y="1322855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70A9FD-CFC3-43A9-8E90-6ECBB32254DF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E63782-AAEB-450D-984E-6C18BF938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63571-2128-4B9A-8677-DCD7C090129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444A084-50E9-410D-84B5-699C564B2C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96E41A1-E879-49B8-A289-9838015AC2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60DAB9-5E7D-40A6-9BDC-BF81E8D2D85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971340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2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9ADCC519-BF6D-4478-816B-20B375C11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1105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D62D70E-366A-4035-A81E-9566A5EF939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8203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D2927187-E903-4C23-8687-000E8477F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8231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629107B-0EEA-406A-8854-34146FE3590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5329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7E1391CA-1F63-4019-8C35-D0A88AC50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46686" y="1163908"/>
            <a:ext cx="2279229" cy="4894229"/>
          </a:xfrm>
          <a:prstGeom prst="rect">
            <a:avLst/>
          </a:prstGeom>
          <a:effectLst/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338C0C-18D3-4AFB-B5C7-8ED42247C51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1766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1B813A-2DF9-43FF-8C60-826ED5D0A3E2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2B227B-4A8E-4F42-B824-628FAA04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20EF33-7B86-43BA-A95A-73011EC3F4F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D1CF7CD-0347-4399-B3B5-6FF033B714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E0376A-8395-479C-BA87-B44A2A9DC6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3E99F6-7491-4C8D-B2B2-E594EFE615E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106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A34237C-6590-4B12-B174-D20BE4CA16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,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beatae vitae dicta sunt,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,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sit,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sed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, 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ipsum,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adipiscivelit</a:t>
            </a:r>
            <a:r>
              <a:rPr lang="en-US"/>
              <a:t>, sed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minima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nostrum </a:t>
            </a:r>
            <a:r>
              <a:rPr lang="en-US" err="1"/>
              <a:t>exercitationem</a:t>
            </a:r>
            <a:r>
              <a:rPr lang="en-US"/>
              <a:t> </a:t>
            </a:r>
            <a:r>
              <a:rPr lang="en-US" err="1"/>
              <a:t>ullam</a:t>
            </a:r>
            <a:r>
              <a:rPr lang="en-US"/>
              <a:t> corporis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laboriosam</a:t>
            </a:r>
            <a:r>
              <a:rPr lang="en-US"/>
              <a:t>,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aliquid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commodi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?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reprehenderit</a:t>
            </a:r>
            <a:r>
              <a:rPr lang="en-US"/>
              <a:t>, qui in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nihil </a:t>
            </a:r>
            <a:r>
              <a:rPr lang="en-US" err="1"/>
              <a:t>molestiae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, quo </a:t>
            </a:r>
            <a:r>
              <a:rPr lang="en-US" err="1"/>
              <a:t>voluptas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356405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 /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614C6910-8C55-451C-B189-7FBCFDCEEB7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0"/>
            <a:ext cx="4573429" cy="623005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speaker image</a:t>
            </a:r>
          </a:p>
        </p:txBody>
      </p: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0" y="1264920"/>
            <a:ext cx="4663440" cy="2604529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43600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43600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94360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802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147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Testimonial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ECBE13-549D-4320-9A04-84F1F9F033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5925" y="1264920"/>
            <a:ext cx="8820150" cy="316164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61286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1286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1127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7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64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Testimonial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FB9CDF-4B59-4CD6-B215-AD314BF79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5925" y="1264920"/>
            <a:ext cx="8820150" cy="316164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61286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1286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1127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7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2006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Testimonial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5925" y="1264920"/>
            <a:ext cx="8820150" cy="316164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61286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1286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1127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17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707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0E2C6A-C5B7-4D7C-B446-D4D944AF0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095990" y="-1"/>
            <a:ext cx="6096009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08733" y="1455420"/>
            <a:ext cx="4149817" cy="2604529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08733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8733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7108733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058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1F227AC-F695-48D8-A43E-2200B86D45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C666CAA-D1C9-46A9-8F3E-C7BEF58503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DF7FFBA-4126-4A59-99C2-5D740D5C2A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Case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C230C3-7840-459E-AE0D-559A7E72ED2C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692AA2B-A1C9-4AE8-AF94-0D7581FCF3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752000" y="0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client logo</a:t>
            </a:r>
          </a:p>
        </p:txBody>
      </p:sp>
    </p:spTree>
    <p:extLst>
      <p:ext uri="{BB962C8B-B14F-4D97-AF65-F5344CB8AC3E}">
        <p14:creationId xmlns:p14="http://schemas.microsoft.com/office/powerpoint/2010/main" val="18671867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9955906-70B3-0549-A858-D52AFEA8A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DB7EEA-4AF2-2A49-B39E-A7A069BA480D}"/>
              </a:ext>
            </a:extLst>
          </p:cNvPr>
          <p:cNvSpPr/>
          <p:nvPr userDrawn="1"/>
        </p:nvSpPr>
        <p:spPr>
          <a:xfrm rot="10800000" flipV="1">
            <a:off x="0" y="0"/>
            <a:ext cx="12183032" cy="6858000"/>
          </a:xfrm>
          <a:prstGeom prst="rect">
            <a:avLst/>
          </a:prstGeom>
          <a:gradFill>
            <a:gsLst>
              <a:gs pos="54000">
                <a:srgbClr val="000063">
                  <a:alpha val="90000"/>
                </a:srgbClr>
              </a:gs>
              <a:gs pos="25000">
                <a:srgbClr val="2C67FF">
                  <a:alpha val="0"/>
                </a:srgbClr>
              </a:gs>
            </a:gsLst>
            <a:lin ang="7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02902" y="2210129"/>
            <a:ext cx="7085134" cy="2762249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/ Statement 32pt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Quote / Statement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001BFB-BF27-4C23-98A1-A2951CA5C147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02902" y="5165707"/>
            <a:ext cx="5907525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E0B559-D8AE-4717-92EA-213B3D71450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98942" y="2089379"/>
            <a:ext cx="5889098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BA17D124-AA63-4D9C-B16C-7B3A693EC3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2902" y="1424615"/>
            <a:ext cx="1032253" cy="103225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F3DDB0F-56B0-40BD-BDF5-34D354C4B2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997440" y="4410662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80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1x Meet The Team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2A091-1B54-4F3D-A9A0-3F94C75D37F4}"/>
              </a:ext>
            </a:extLst>
          </p:cNvPr>
          <p:cNvSpPr>
            <a:spLocks/>
          </p:cNvSpPr>
          <p:nvPr userDrawn="1"/>
        </p:nvSpPr>
        <p:spPr bwMode="auto">
          <a:xfrm>
            <a:off x="1398536" y="1585439"/>
            <a:ext cx="424080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7D82C7-7135-4B40-8AEC-BB23409BD8D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393593" y="5748554"/>
            <a:ext cx="42408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CD949F-89D2-4B27-B02B-DCAC7DA7B6F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398537" y="1585439"/>
            <a:ext cx="42408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76FC473-1EA4-41B7-B7DA-DA223007EAD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553200" y="1585439"/>
            <a:ext cx="4240264" cy="4163105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345EE55-A472-4678-A930-18881D656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2711" y="2036198"/>
            <a:ext cx="397055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0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8E3D7F9-07F6-4A78-B80C-28CE01C0C2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22711" y="2396963"/>
            <a:ext cx="3970551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31284751-5915-4141-A045-A7D8953064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10" y="3185788"/>
            <a:ext cx="394865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39466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Meet The Team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2A091-1B54-4F3D-A9A0-3F94C75D37F4}"/>
              </a:ext>
            </a:extLst>
          </p:cNvPr>
          <p:cNvSpPr>
            <a:spLocks/>
          </p:cNvSpPr>
          <p:nvPr userDrawn="1"/>
        </p:nvSpPr>
        <p:spPr bwMode="auto">
          <a:xfrm>
            <a:off x="407937" y="1585439"/>
            <a:ext cx="360711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7D82C7-7135-4B40-8AEC-BB23409BD8D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2994" y="5748554"/>
            <a:ext cx="3612053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CD949F-89D2-4B27-B02B-DCAC7DA7B6F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7938" y="1585439"/>
            <a:ext cx="3607109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76FC473-1EA4-41B7-B7DA-DA223007EAD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575046" y="1598283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345EE55-A472-4678-A930-18881D656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11" y="1928248"/>
            <a:ext cx="1957089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8E3D7F9-07F6-4A78-B80C-28CE01C0C2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2111" y="2289013"/>
            <a:ext cx="1957089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31284751-5915-4141-A045-A7D8953064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448" y="3350888"/>
            <a:ext cx="3354089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C1980D-65FB-42A2-9B89-8A233A049887}"/>
              </a:ext>
            </a:extLst>
          </p:cNvPr>
          <p:cNvSpPr>
            <a:spLocks/>
          </p:cNvSpPr>
          <p:nvPr userDrawn="1"/>
        </p:nvSpPr>
        <p:spPr bwMode="auto">
          <a:xfrm>
            <a:off x="8176952" y="1585439"/>
            <a:ext cx="360711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B9733D1-0D4D-4065-B03D-E716E936FE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72009" y="5748554"/>
            <a:ext cx="3612053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B543D-B105-4831-BD57-E2FE720867E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76953" y="1585439"/>
            <a:ext cx="3607109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2A44599E-FECC-4B30-AA32-DCD056C4A3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344061" y="1598283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9556D699-B43F-41AE-8934-EB7C47E106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01126" y="1928248"/>
            <a:ext cx="1957089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FD05EBBD-974F-4B6E-9558-E67338B0CC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01126" y="2289013"/>
            <a:ext cx="1957089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BBC770EF-7496-4B1F-A0E5-B27F236CE3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03463" y="3350888"/>
            <a:ext cx="3354089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F4BB91-EB77-44D3-B425-382020C5CC1E}"/>
              </a:ext>
            </a:extLst>
          </p:cNvPr>
          <p:cNvSpPr>
            <a:spLocks/>
          </p:cNvSpPr>
          <p:nvPr userDrawn="1"/>
        </p:nvSpPr>
        <p:spPr bwMode="auto">
          <a:xfrm>
            <a:off x="4292445" y="1585439"/>
            <a:ext cx="360711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B27524-89F1-4216-897C-C9784D8B06F9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287502" y="5748554"/>
            <a:ext cx="3612053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3CF0793-D4E8-4B1E-8039-88F8CC211E2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292446" y="1585439"/>
            <a:ext cx="3607109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AE24B8CA-0EA9-47E9-B5AC-E323C31B63D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459554" y="1598283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ACE2524B-2BBA-4AD7-BB8C-122D1DA933D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416619" y="1928248"/>
            <a:ext cx="1957089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3E251BDB-CE7F-449C-B0B3-63FF21EEC4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16619" y="2289013"/>
            <a:ext cx="1957089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247B905C-5A64-4FBB-B346-270AB7C3F49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418956" y="3350888"/>
            <a:ext cx="3354089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353112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Meet The Team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E9A16-A7AC-41B0-AEF2-D9EB7C920D61}"/>
              </a:ext>
            </a:extLst>
          </p:cNvPr>
          <p:cNvSpPr>
            <a:spLocks/>
          </p:cNvSpPr>
          <p:nvPr userDrawn="1"/>
        </p:nvSpPr>
        <p:spPr bwMode="auto">
          <a:xfrm>
            <a:off x="407938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E647EB-F836-430F-A422-06357B5E28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12619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88710F-6376-4F91-AF57-C03768B9BA6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12619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01B243D1-F702-4879-8349-347F12503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969476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9C793E03-69C9-4389-A420-902BAD877B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11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B9D99A42-82A1-45DA-80A1-254D0F6700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2111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4FEAB019-4C00-4D95-84B6-B92C8308C6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776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11409A-48BE-4032-9D0B-0EDE12B86E40}"/>
              </a:ext>
            </a:extLst>
          </p:cNvPr>
          <p:cNvSpPr>
            <a:spLocks/>
          </p:cNvSpPr>
          <p:nvPr userDrawn="1"/>
        </p:nvSpPr>
        <p:spPr bwMode="auto">
          <a:xfrm>
            <a:off x="9187960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BDFB51E-B1C9-45A3-B84C-E977FDB0E64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92641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B87053-0B15-4861-9CB4-D946F1DB72B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92641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A3B498B5-DD3A-4BF3-89B7-D438D2E7B6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749498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79" name="Text Placeholder 11">
            <a:extLst>
              <a:ext uri="{FF2B5EF4-FFF2-40B4-BE49-F238E27FC236}">
                <a16:creationId xmlns:a16="http://schemas.microsoft.com/office/drawing/2014/main" id="{DD276A85-5AAF-4715-9A98-82657CD1A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2133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6859BEDF-F835-48D5-B8BF-64EBAC925EC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2133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1" name="Text Placeholder 11">
            <a:extLst>
              <a:ext uri="{FF2B5EF4-FFF2-40B4-BE49-F238E27FC236}">
                <a16:creationId xmlns:a16="http://schemas.microsoft.com/office/drawing/2014/main" id="{625043C7-429C-45E2-8CE4-C89C4D9CD3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21798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BEA3C7-12A0-418E-94E6-63B813CE04D9}"/>
              </a:ext>
            </a:extLst>
          </p:cNvPr>
          <p:cNvSpPr>
            <a:spLocks/>
          </p:cNvSpPr>
          <p:nvPr userDrawn="1"/>
        </p:nvSpPr>
        <p:spPr bwMode="auto">
          <a:xfrm>
            <a:off x="3332421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0CE87A-6079-4660-9653-9D3D2962868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7102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8531D67-4353-4D26-B86A-D7ABE36A45E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7102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3270D8A4-8E4C-4E0B-B88B-F60502E4AAE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893959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86" name="Text Placeholder 11">
            <a:extLst>
              <a:ext uri="{FF2B5EF4-FFF2-40B4-BE49-F238E27FC236}">
                <a16:creationId xmlns:a16="http://schemas.microsoft.com/office/drawing/2014/main" id="{F3628D87-3E15-4E33-939D-A2A8874C4C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56594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7" name="Text Placeholder 11">
            <a:extLst>
              <a:ext uri="{FF2B5EF4-FFF2-40B4-BE49-F238E27FC236}">
                <a16:creationId xmlns:a16="http://schemas.microsoft.com/office/drawing/2014/main" id="{B1109B06-6910-4247-9178-C86CEB4423C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56594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8" name="Text Placeholder 11">
            <a:extLst>
              <a:ext uri="{FF2B5EF4-FFF2-40B4-BE49-F238E27FC236}">
                <a16:creationId xmlns:a16="http://schemas.microsoft.com/office/drawing/2014/main" id="{31AF7F29-9A7B-4A75-BF75-18901EED123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66259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B7DD125-F2C1-45CB-B2D9-F46BE174110E}"/>
              </a:ext>
            </a:extLst>
          </p:cNvPr>
          <p:cNvSpPr>
            <a:spLocks/>
          </p:cNvSpPr>
          <p:nvPr userDrawn="1"/>
        </p:nvSpPr>
        <p:spPr bwMode="auto">
          <a:xfrm>
            <a:off x="6260190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BA49B9-F887-4512-A41A-E09FA02E880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4871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41C0090-31DB-49CE-BCE9-D9C0AF2BF0C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4871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92" name="Picture Placeholder 2">
            <a:extLst>
              <a:ext uri="{FF2B5EF4-FFF2-40B4-BE49-F238E27FC236}">
                <a16:creationId xmlns:a16="http://schemas.microsoft.com/office/drawing/2014/main" id="{09F756CA-2470-4BEF-9563-2E2B78BCA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21728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69322820-27A7-438D-9EA1-5ECD76FCF4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4363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8E8C807-86BB-4505-AB95-C3FC52E038A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84363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C1E961EB-3D23-425A-A037-45BE36491C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94028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9474672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8x Meet The Team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E9A16-A7AC-41B0-AEF2-D9EB7C920D61}"/>
              </a:ext>
            </a:extLst>
          </p:cNvPr>
          <p:cNvSpPr>
            <a:spLocks/>
          </p:cNvSpPr>
          <p:nvPr userDrawn="1"/>
        </p:nvSpPr>
        <p:spPr bwMode="auto">
          <a:xfrm>
            <a:off x="407938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E647EB-F836-430F-A422-06357B5E28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6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88710F-6376-4F91-AF57-C03768B9BA6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6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01B243D1-F702-4879-8349-347F12503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135628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9C793E03-69C9-4389-A420-902BAD877B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11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B9D99A42-82A1-45DA-80A1-254D0F6700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2111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4FEAB019-4C00-4D95-84B6-B92C8308C6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776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11409A-48BE-4032-9D0B-0EDE12B86E40}"/>
              </a:ext>
            </a:extLst>
          </p:cNvPr>
          <p:cNvSpPr>
            <a:spLocks/>
          </p:cNvSpPr>
          <p:nvPr userDrawn="1"/>
        </p:nvSpPr>
        <p:spPr bwMode="auto">
          <a:xfrm>
            <a:off x="9187960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BDFB51E-B1C9-45A3-B84C-E977FDB0E64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8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B87053-0B15-4861-9CB4-D946F1DB72B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8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A3B498B5-DD3A-4BF3-89B7-D438D2E7B6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915650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79" name="Text Placeholder 11">
            <a:extLst>
              <a:ext uri="{FF2B5EF4-FFF2-40B4-BE49-F238E27FC236}">
                <a16:creationId xmlns:a16="http://schemas.microsoft.com/office/drawing/2014/main" id="{DD276A85-5AAF-4715-9A98-82657CD1A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2133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6859BEDF-F835-48D5-B8BF-64EBAC925EC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2133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1" name="Text Placeholder 11">
            <a:extLst>
              <a:ext uri="{FF2B5EF4-FFF2-40B4-BE49-F238E27FC236}">
                <a16:creationId xmlns:a16="http://schemas.microsoft.com/office/drawing/2014/main" id="{625043C7-429C-45E2-8CE4-C89C4D9CD3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21798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BEA3C7-12A0-418E-94E6-63B813CE04D9}"/>
              </a:ext>
            </a:extLst>
          </p:cNvPr>
          <p:cNvSpPr>
            <a:spLocks/>
          </p:cNvSpPr>
          <p:nvPr userDrawn="1"/>
        </p:nvSpPr>
        <p:spPr bwMode="auto">
          <a:xfrm>
            <a:off x="3332421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0CE87A-6079-4660-9653-9D3D2962868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9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8531D67-4353-4D26-B86A-D7ABE36A45E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9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3270D8A4-8E4C-4E0B-B88B-F60502E4AAE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60111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86" name="Text Placeholder 11">
            <a:extLst>
              <a:ext uri="{FF2B5EF4-FFF2-40B4-BE49-F238E27FC236}">
                <a16:creationId xmlns:a16="http://schemas.microsoft.com/office/drawing/2014/main" id="{F3628D87-3E15-4E33-939D-A2A8874C4C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56594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7" name="Text Placeholder 11">
            <a:extLst>
              <a:ext uri="{FF2B5EF4-FFF2-40B4-BE49-F238E27FC236}">
                <a16:creationId xmlns:a16="http://schemas.microsoft.com/office/drawing/2014/main" id="{B1109B06-6910-4247-9178-C86CEB4423C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56594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8" name="Text Placeholder 11">
            <a:extLst>
              <a:ext uri="{FF2B5EF4-FFF2-40B4-BE49-F238E27FC236}">
                <a16:creationId xmlns:a16="http://schemas.microsoft.com/office/drawing/2014/main" id="{31AF7F29-9A7B-4A75-BF75-18901EED123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66259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B7DD125-F2C1-45CB-B2D9-F46BE174110E}"/>
              </a:ext>
            </a:extLst>
          </p:cNvPr>
          <p:cNvSpPr>
            <a:spLocks/>
          </p:cNvSpPr>
          <p:nvPr userDrawn="1"/>
        </p:nvSpPr>
        <p:spPr bwMode="auto">
          <a:xfrm>
            <a:off x="6260190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BA49B9-F887-4512-A41A-E09FA02E880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8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41C0090-31DB-49CE-BCE9-D9C0AF2BF0C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8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92" name="Picture Placeholder 2">
            <a:extLst>
              <a:ext uri="{FF2B5EF4-FFF2-40B4-BE49-F238E27FC236}">
                <a16:creationId xmlns:a16="http://schemas.microsoft.com/office/drawing/2014/main" id="{09F756CA-2470-4BEF-9563-2E2B78BCA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87880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69322820-27A7-438D-9EA1-5ECD76FCF4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4363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8E8C807-86BB-4505-AB95-C3FC52E038A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84363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C1E961EB-3D23-425A-A037-45BE36491C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94028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29C5DA-F5B9-4039-8FAB-B41CFF60895D}"/>
              </a:ext>
            </a:extLst>
          </p:cNvPr>
          <p:cNvSpPr>
            <a:spLocks/>
          </p:cNvSpPr>
          <p:nvPr userDrawn="1"/>
        </p:nvSpPr>
        <p:spPr bwMode="auto">
          <a:xfrm>
            <a:off x="407937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2B61E4-0050-4C01-A3C9-02033897442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5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4538794-17B3-41CD-81A1-BBA7967DA78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5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761F3D3B-E817-4785-A79A-F447FBDC17CD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135627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54B3251E-086F-4263-8DCF-4CEDE07E14B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32110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B565E5ED-4655-4E09-BA2F-67DE8A3DF29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32110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8AB96C0B-C8EF-4600-9DDF-B3F8450986E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41775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five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6A80F7F-793B-4358-B665-E496119AF943}"/>
              </a:ext>
            </a:extLst>
          </p:cNvPr>
          <p:cNvSpPr>
            <a:spLocks/>
          </p:cNvSpPr>
          <p:nvPr userDrawn="1"/>
        </p:nvSpPr>
        <p:spPr bwMode="auto">
          <a:xfrm>
            <a:off x="9187959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B2F9179-7A45-4FB5-B9F9-DDFCC6A38CA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7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7D7ED7-E588-4E48-A268-84A4B8E0F92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7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0C890FC3-5197-4102-878E-FB9649C1118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915649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98" name="Text Placeholder 11">
            <a:extLst>
              <a:ext uri="{FF2B5EF4-FFF2-40B4-BE49-F238E27FC236}">
                <a16:creationId xmlns:a16="http://schemas.microsoft.com/office/drawing/2014/main" id="{4ED42E45-5A49-4AFE-8A43-35901F30974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312132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9" name="Text Placeholder 11">
            <a:extLst>
              <a:ext uri="{FF2B5EF4-FFF2-40B4-BE49-F238E27FC236}">
                <a16:creationId xmlns:a16="http://schemas.microsoft.com/office/drawing/2014/main" id="{C00F627D-052F-4AB8-8336-47A2F454AA3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12132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F2FA4B60-BFC6-44A0-9167-EA9C6E23A3C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21797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eight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1947AB-1513-4EE9-8A86-C81296C6AAD5}"/>
              </a:ext>
            </a:extLst>
          </p:cNvPr>
          <p:cNvSpPr>
            <a:spLocks/>
          </p:cNvSpPr>
          <p:nvPr userDrawn="1"/>
        </p:nvSpPr>
        <p:spPr bwMode="auto">
          <a:xfrm>
            <a:off x="3332420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EBE35BB-B387-4501-A5CC-920EAE3F810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8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F513D0-A379-4F5B-B53A-2BB0C696ED3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8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F4E5B435-F527-49EC-AD62-D5C250B3424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060110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105" name="Text Placeholder 11">
            <a:extLst>
              <a:ext uri="{FF2B5EF4-FFF2-40B4-BE49-F238E27FC236}">
                <a16:creationId xmlns:a16="http://schemas.microsoft.com/office/drawing/2014/main" id="{7A840617-93B9-466C-A233-75764FF189E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456593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06" name="Text Placeholder 11">
            <a:extLst>
              <a:ext uri="{FF2B5EF4-FFF2-40B4-BE49-F238E27FC236}">
                <a16:creationId xmlns:a16="http://schemas.microsoft.com/office/drawing/2014/main" id="{79640991-7A8D-4E73-92CC-EFB3A724FF9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456593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107" name="Text Placeholder 11">
            <a:extLst>
              <a:ext uri="{FF2B5EF4-FFF2-40B4-BE49-F238E27FC236}">
                <a16:creationId xmlns:a16="http://schemas.microsoft.com/office/drawing/2014/main" id="{AE4F26FA-58B0-4D8E-B8D6-47721CFC079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466258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six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BFC7960-3528-4B9C-A694-0B922CE30239}"/>
              </a:ext>
            </a:extLst>
          </p:cNvPr>
          <p:cNvSpPr>
            <a:spLocks/>
          </p:cNvSpPr>
          <p:nvPr userDrawn="1"/>
        </p:nvSpPr>
        <p:spPr bwMode="auto">
          <a:xfrm>
            <a:off x="6260189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9528D60-564E-40AD-B62D-8AC09689353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7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73C3600-673C-4706-966F-FBF07B997449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7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977241D9-5C4E-41DA-8C6A-FD3FFF4C96C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987879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112" name="Text Placeholder 11">
            <a:extLst>
              <a:ext uri="{FF2B5EF4-FFF2-40B4-BE49-F238E27FC236}">
                <a16:creationId xmlns:a16="http://schemas.microsoft.com/office/drawing/2014/main" id="{55BC206C-6F53-4512-9715-5AF8040742E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4362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13" name="Text Placeholder 11">
            <a:extLst>
              <a:ext uri="{FF2B5EF4-FFF2-40B4-BE49-F238E27FC236}">
                <a16:creationId xmlns:a16="http://schemas.microsoft.com/office/drawing/2014/main" id="{8BCCCA2E-6047-4133-AE3F-75050F0ED72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384362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114" name="Text Placeholder 11">
            <a:extLst>
              <a:ext uri="{FF2B5EF4-FFF2-40B4-BE49-F238E27FC236}">
                <a16:creationId xmlns:a16="http://schemas.microsoft.com/office/drawing/2014/main" id="{973732BA-F465-4836-9056-4FC394923BD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94027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seven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37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618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,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beatae vitae dicta sunt,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,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sit,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sed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, 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ipsum,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adipiscivelit</a:t>
            </a:r>
            <a:r>
              <a:rPr lang="en-US"/>
              <a:t>, sed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minima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nostrum </a:t>
            </a:r>
            <a:r>
              <a:rPr lang="en-US" err="1"/>
              <a:t>exercitationem</a:t>
            </a:r>
            <a:r>
              <a:rPr lang="en-US"/>
              <a:t> </a:t>
            </a:r>
            <a:r>
              <a:rPr lang="en-US" err="1"/>
              <a:t>ullam</a:t>
            </a:r>
            <a:r>
              <a:rPr lang="en-US"/>
              <a:t> corporis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laboriosam</a:t>
            </a:r>
            <a:r>
              <a:rPr lang="en-US"/>
              <a:t>,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aliquid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commodi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?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reprehenderit</a:t>
            </a:r>
            <a:r>
              <a:rPr lang="en-US"/>
              <a:t>, qui in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nihil </a:t>
            </a:r>
            <a:r>
              <a:rPr lang="en-US" err="1"/>
              <a:t>molestiae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, quo </a:t>
            </a:r>
            <a:r>
              <a:rPr lang="en-US" err="1"/>
              <a:t>voluptas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373676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59120495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66488071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2408426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912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Wav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85838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Gradi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3324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99392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2DF1B4E-9542-48DE-9EA4-77653195DDD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29847-EE43-400B-9C14-E20ABA27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5B6DA-6ADA-4819-9312-998298CE1FB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77C7EA-8F4C-4C69-880D-85E8AC7C1F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FF0ABEB-01AB-40EF-9F83-989AE1480E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4BA102-1590-45B8-B12D-477017996DE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1198308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44CE251-71D3-4374-83C8-004862EEDD0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B5B676-6AF9-402D-B4C9-6EA394668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265D91-905C-428B-8BF5-120CE60841A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19E42B2-2663-4054-AD68-18D752BD05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9579BB-0553-4A11-A5D2-CAEFFC0EB5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BF544A-28D2-4B86-93FB-2FDCFCE9E04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781522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138131-6C79-4A26-81F0-E9425B367F9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E04D5B-B7AE-44FA-88B4-26AC5C6E3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266E99-D433-4BB0-9A87-FE5643D594F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897DDE4-B01F-4C8D-BA70-7D29EE03EF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E34886-3BD7-4CC0-A7A6-566E0EE7DF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3A8263-57B0-41B3-B532-6109196AB5ED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03751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9A12DE-79B9-4140-8DCE-E572C9791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99" b="2"/>
          <a:stretch/>
        </p:blipFill>
        <p:spPr>
          <a:xfrm>
            <a:off x="6095992" y="-1"/>
            <a:ext cx="6096008" cy="68579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2178867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78955A-7106-44F7-A59A-0142D09BFEA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81E2C-C715-4016-83E5-20218FC3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663E00-FDCE-46C9-94BE-2F704B09C3ED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6B3E43-2D6A-49DD-A407-105251EEFE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22D728-AF9B-417A-A0E2-BE08FA3E2F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6A503A-1D10-48BC-80C4-26CEBE7C32D7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1448547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Wav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D65583-9321-45AC-B2CA-6B60376178D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1FA9A-28A3-40D0-B072-7EFF3AC46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B08D4D-0CDC-463D-A689-B18E2A680B5C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4439D8F-5DD8-4E6E-B034-6DB9C9EE7C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292B4E-98F2-4CE6-9174-20CA06524C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A0CC3C-28CC-48D8-A713-DA0B711EFD4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5190006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Gradi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89C56CE-1349-4EC3-A86C-149E0AF45690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3F3DD6-17C2-4628-9708-FD953103D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4214BE-03E0-4AF1-9E71-B1658DA24157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F656EE9-8549-4B0E-B7E2-755B6395F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7813A8-7825-455D-AF47-AC17AF2260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6AB5B6-05B9-480B-836B-953E9F8BD7F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995224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741775-5FAB-4978-B52D-03D3AE24F04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2BE142-74DE-4857-AC3A-37699AF99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648FD9-9063-46E3-8198-CC364F24B72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771B9A5-4935-4B4A-80BB-CB6C845A3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3553AC-DB26-43E8-969D-C8AB7AE3AF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12A3F0-4FC6-4714-9616-37A6927BDB80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1526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6CCA9E-512C-4AF4-B0B0-C427841AD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095992" y="0"/>
            <a:ext cx="6096008" cy="68579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386275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E25E24-1D6E-4E13-A9DE-215798B1743F}"/>
              </a:ext>
            </a:extLst>
          </p:cNvPr>
          <p:cNvSpPr/>
          <p:nvPr userDrawn="1"/>
        </p:nvSpPr>
        <p:spPr>
          <a:xfrm>
            <a:off x="6095992" y="0"/>
            <a:ext cx="6096008" cy="6225140"/>
          </a:xfrm>
          <a:prstGeom prst="rect">
            <a:avLst/>
          </a:prstGeom>
          <a:solidFill>
            <a:srgbClr val="ADD2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70926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E7E5757-A7B1-460B-832A-36BC0B891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5198ABD-0EA7-4C8F-818E-7B812665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65978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A3A82ACF-F6AE-4D5C-9FAC-2BE760B521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Custom Image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06B8F9-9A1B-49C1-BAF8-3C7C8B76EBC3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57205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monitor, light, dark&#10;&#10;Description automatically generated">
            <a:extLst>
              <a:ext uri="{FF2B5EF4-FFF2-40B4-BE49-F238E27FC236}">
                <a16:creationId xmlns:a16="http://schemas.microsoft.com/office/drawing/2014/main" id="{CBA68352-8C34-444A-AC17-869ECB8F4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863" r="33844" b="51650"/>
          <a:stretch/>
        </p:blipFill>
        <p:spPr>
          <a:xfrm>
            <a:off x="5925670" y="0"/>
            <a:ext cx="6266329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2160398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Globe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847397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Head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indoor, computer, computer&#10;&#10;Description automatically generated">
            <a:extLst>
              <a:ext uri="{FF2B5EF4-FFF2-40B4-BE49-F238E27FC236}">
                <a16:creationId xmlns:a16="http://schemas.microsoft.com/office/drawing/2014/main" id="{25C2EC95-7CB4-4D54-A50E-FCF11AB113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897B8-FE46-4EFA-9616-9448AE8642AD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Headset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17308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4E6E53-7F51-4D2A-811C-1BA46CB95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FCCB33-CEE6-4882-A543-9373C6B5C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884" y="514919"/>
            <a:ext cx="3442702" cy="83099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45249-1FFB-4BF6-9809-1CFEFC1C750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40000" y="2700000"/>
            <a:ext cx="216946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A2AB1A-790C-442E-A86F-64F0C875F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504" y="2772000"/>
            <a:ext cx="7272000" cy="771294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54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Presentation Title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©2021 Cognizant. For internal use only.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376042-AD58-4519-B665-CAC0BA454F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biLevel thresh="25000"/>
          </a:blip>
          <a:srcRect r="62691"/>
          <a:stretch/>
        </p:blipFill>
        <p:spPr>
          <a:xfrm>
            <a:off x="530326" y="5409398"/>
            <a:ext cx="949787" cy="1021761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F8825D9-CCEA-41D0-84D7-A7321E9D4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8504" y="3558534"/>
            <a:ext cx="7272000" cy="771294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14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>
              <a:spcAft>
                <a:spcPts val="1400"/>
              </a:spcAft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2pPr>
            <a:lvl3pPr>
              <a:spcAft>
                <a:spcPts val="1400"/>
              </a:spcAft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3pPr>
            <a:lvl4pPr>
              <a:spcAft>
                <a:spcPts val="1400"/>
              </a:spcAft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4pPr>
            <a:lvl5pPr>
              <a:spcAft>
                <a:spcPts val="1400"/>
              </a:spcAft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Presentation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84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E12BB9A-C589-4267-8D5B-A45F225FA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69" t="781" r="27036" b="680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D11875-62D4-46B3-8FBE-3ABC00FC28C4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544219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Fe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335D6EE-31A1-46B5-A6C4-F54063BF6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36" r="13018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200374-2A89-4041-8626-FF204DA2DCB3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Female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321765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Ty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329CA4-2C3F-461E-9BFE-4762532DE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6BEE94-3380-4CCE-9388-572335FE3063}"/>
              </a:ext>
            </a:extLst>
          </p:cNvPr>
          <p:cNvSpPr/>
          <p:nvPr userDrawn="1"/>
        </p:nvSpPr>
        <p:spPr>
          <a:xfrm>
            <a:off x="5925671" y="6386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Typing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D0F255B-203F-4896-ADCF-CE26AC9BD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4360834"/>
            <a:ext cx="4788000" cy="186143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24pt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2945298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9086FEE-E1B7-436D-822A-846D2575F24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62251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22643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FF25A2D-6E41-4121-AD97-26FBC0FC3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9483305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8585F54-EF64-471F-BB09-1D1CDA854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64167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74E0C5-0D44-4AAF-990B-DD5026CC0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040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38464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59769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907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Glob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monitor, light, dark&#10;&#10;Description automatically generated">
            <a:extLst>
              <a:ext uri="{FF2B5EF4-FFF2-40B4-BE49-F238E27FC236}">
                <a16:creationId xmlns:a16="http://schemas.microsoft.com/office/drawing/2014/main" id="{C5E318A0-6932-4280-AA89-9A2428C6B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l="705" t="17568" r="24062" b="2329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©2021 Cognizant.</a:t>
            </a:r>
            <a:endParaRPr lang="en-US" sz="10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206FE3E-E351-4693-8E76-7EDCCC657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204" y="1417320"/>
            <a:ext cx="7272000" cy="3467273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24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45249-1FFB-4BF6-9809-1CFEFC1C750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08300" y="4435138"/>
            <a:ext cx="108000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A2AB1A-790C-442E-A86F-64F0C875F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204" y="4590898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2pPr>
            <a:lvl3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3pPr>
            <a:lvl4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4pPr>
            <a:lvl5pPr>
              <a:buNone/>
              <a:defRPr sz="3600" b="1">
                <a:solidFill>
                  <a:schemeClr val="bg1"/>
                </a:solidFill>
              </a:defRPr>
            </a:lvl5pPr>
            <a:lvl6pPr>
              <a:buNone/>
              <a:defRPr sz="3600" b="1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Divider / Section Break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7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791534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4543351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516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799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2448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1928AF-E336-4AA0-8351-4D5AFD9B2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4194165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3D8175F-C01E-45B7-B070-D9C246512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92802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3781919-D57F-41CE-A0D8-334BB3C28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6312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18616021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1466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355476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218737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Wa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8B10F2D-1FD8-4E12-96FD-BFE428321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8" r="20298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©2021 Cognizant.</a:t>
            </a:r>
            <a:endParaRPr lang="en-US" sz="10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7AB499-F20C-42C9-9A6B-B0E6DE41751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08300" y="4435138"/>
            <a:ext cx="108000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D01BDE2-1B53-4088-8EF2-C2CC023B2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204" y="1417320"/>
            <a:ext cx="7272000" cy="3467273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24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05D91B7-62C3-42C7-B224-C36E92DD63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204" y="4590898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2pPr>
            <a:lvl3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3pPr>
            <a:lvl4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4pPr>
            <a:lvl5pPr>
              <a:buNone/>
              <a:defRPr sz="3600" b="1">
                <a:solidFill>
                  <a:schemeClr val="bg1"/>
                </a:solidFill>
              </a:defRPr>
            </a:lvl5pPr>
            <a:lvl6pPr>
              <a:buNone/>
              <a:defRPr sz="3600" b="1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Divider / Section Break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836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641672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4741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22083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969D02-1E05-4E2D-A060-18FD6A3E6FA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5B85F7-CC00-4142-A5CC-7AAE7A81A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97BBB-0CC1-467C-B6C9-D9D0B4E3F32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D667A7D-CF7B-4F83-B00C-6E83AD3877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8FE282-BE2A-4A92-A886-73F87DFA1B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677B31-B22C-4271-A0D8-F5CE8F59E45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16025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457E9F-C33A-4397-99C2-3696245963B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69CF-5162-46E5-913F-B2B3B0471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25C9-ED3E-4F9A-8427-305D236CCE3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01DEA59-3826-455B-ACF4-DF4EF1A15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2C2E7F-400D-4440-8160-97AD0304B4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6608FB3-6B51-4681-B99B-64239454813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0993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140B4C-0C73-4C04-8CF6-FBB63546DD6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C5D2F2-088D-4E2C-BC55-9AF634419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44D2FC-8024-4B1A-98F4-71143CEB6FC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D004BCB-BF65-41A3-B27B-FBC701450A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2A791C5-0B35-42D1-8ED0-FA20A1F402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3D9F8F4-A42A-4CD8-84D3-FD282FC4653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592941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7FD758-2F7F-413B-9AE9-026454574F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CB37FE-ACB4-407B-ACFD-5321E12B354F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B718CE-BA55-4C5F-8F77-8A69EB69D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0E83D4-F029-4D3C-A5AF-5AF32B56C91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55CFC89-D8AD-47F4-9899-F174DAAD05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15A0AB7-8578-42C1-9A84-15539DCB17C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1DC866B-8805-41B8-85AC-4F2F5028080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85525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A34237C-6590-4B12-B174-D20BE4CA16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123E64-D724-42D6-963B-9E1B2E37FF01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AEE280-9588-4B04-BE04-DF676A8BF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25897A-6F32-47EB-BFDA-893C7F93FED2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681DB2B-68CD-4888-B408-BC96C1BF6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7E0D07-D3F4-4B0F-8CFF-EA885F6472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1B1C47-6124-4B5F-80DF-172E6CA3BD0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593000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618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F3217C-3F3F-45CE-9F5B-9AF29971E0A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517DD7-7E21-4F3C-AAE5-52045B91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034B06-ADCF-40CA-9C3E-F684051CCF2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82B8657-920F-4E8B-A2EA-5442481C08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D06EF1-EE19-4149-9576-51F458C72F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D02581-A93D-4FC9-BB15-67CA32F7325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450388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9A12DE-79B9-4140-8DCE-E572C9791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99" b="2"/>
          <a:stretch/>
        </p:blipFill>
        <p:spPr>
          <a:xfrm>
            <a:off x="6095992" y="-1"/>
            <a:ext cx="6096008" cy="6857999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A97573-452E-4324-95E1-9839E2D46DC2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D561-7409-426D-BE46-17E59A841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6F2DC7-F742-4664-8F69-547E8D37F4A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EDC64D5-025D-46E1-A962-5F289E5442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37397A-DD81-4D77-8253-60F73A70B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59BC30-459A-43E7-B582-299F8AE6FCAF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0231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7AB499-F20C-42C9-9A6B-B0E6DE41751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08300" y="4435138"/>
            <a:ext cx="108000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D01BDE2-1B53-4088-8EF2-C2CC023B2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204" y="1417320"/>
            <a:ext cx="7272000" cy="3467273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240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05D91B7-62C3-42C7-B224-C36E92DD63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204" y="4590898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  <a:lvl2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2pPr>
            <a:lvl3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3pPr>
            <a:lvl4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4pPr>
            <a:lvl5pPr>
              <a:buNone/>
              <a:defRPr sz="3600" b="1">
                <a:solidFill>
                  <a:schemeClr val="bg1"/>
                </a:solidFill>
              </a:defRPr>
            </a:lvl5pPr>
            <a:lvl6pPr>
              <a:buNone/>
              <a:defRPr sz="3600" b="1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Divider / Section Break</a:t>
            </a:r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6F4EBC-4A67-4E71-A886-912AB2BB753D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D4EA86-1255-469A-8059-258CBF10F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54563B-2F2C-4296-A68C-5ACAB438972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305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6CCA9E-512C-4AF4-B0B0-C427841AD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095992" y="0"/>
            <a:ext cx="6096008" cy="6857999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5AD3F4-1C83-4EDB-BDB5-FC4EEC49A94B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ED9286-6436-4E9D-9F26-BD2CD170C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7E254-5B45-487A-9CEE-E30F221A26A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A50B8FF-ADB4-4EE1-A663-AB4BEADA16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58D3E8-5D5B-4423-A8EA-0C02B80F05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1DF99A-C79D-4CDB-A20D-C2BF9A22CDF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06109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E25E24-1D6E-4E13-A9DE-215798B1743F}"/>
              </a:ext>
            </a:extLst>
          </p:cNvPr>
          <p:cNvSpPr/>
          <p:nvPr userDrawn="1"/>
        </p:nvSpPr>
        <p:spPr>
          <a:xfrm>
            <a:off x="6095992" y="0"/>
            <a:ext cx="6096008" cy="6225140"/>
          </a:xfrm>
          <a:prstGeom prst="rect">
            <a:avLst/>
          </a:prstGeom>
          <a:solidFill>
            <a:srgbClr val="ADD2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4D2565-4807-4432-B7D2-3B0190D82ECD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3A9C06-160C-4384-B9DC-32F4D687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E2EEE-9A48-4A12-842E-3AA614F25E79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AABAEB3-176E-45A3-8BEB-7226E71953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B963A5-7A21-4686-AF40-303FFF4B39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32F3CD6-D653-4FD3-B011-35F35A3930F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309403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E7E5757-A7B1-460B-832A-36BC0B891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5198ABD-0EA7-4C8F-818E-7B812665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65978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A3A82ACF-F6AE-4D5C-9FAC-2BE760B521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Custom Image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06B8F9-9A1B-49C1-BAF8-3C7C8B76EBC3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6E6019-C836-4E17-B827-33172244859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1885E3-62E2-41E1-B064-88285BBE6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21F381-05A8-481F-B912-1C70F572E6E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02271C5-12F7-4381-A03B-3B3CA78F77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3FE9D9F-504D-41F5-8502-51DF2191F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11BF5C-4004-47A7-8963-64DD5C8D3B4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808007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monitor, light, dark&#10;&#10;Description automatically generated">
            <a:extLst>
              <a:ext uri="{FF2B5EF4-FFF2-40B4-BE49-F238E27FC236}">
                <a16:creationId xmlns:a16="http://schemas.microsoft.com/office/drawing/2014/main" id="{CBA68352-8C34-444A-AC17-869ECB8F4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863" r="33844" b="51650"/>
          <a:stretch/>
        </p:blipFill>
        <p:spPr>
          <a:xfrm>
            <a:off x="5925670" y="0"/>
            <a:ext cx="6266329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2160398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Globe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5A3D4-3C6F-4F0E-B5D7-18C8FE689A03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D3895D-ADE9-45C8-A614-7C963EA63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85FB48-7265-41AA-A2B4-0A78F904473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83B5413-BAC4-4FCE-A98A-2BA7B4AC3A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C70084-9E2E-4E76-8D0E-A9BEC4DC01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A3F146-B132-4A0A-8C23-EDA2EE2ED65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4071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Head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indoor, computer, computer&#10;&#10;Description automatically generated">
            <a:extLst>
              <a:ext uri="{FF2B5EF4-FFF2-40B4-BE49-F238E27FC236}">
                <a16:creationId xmlns:a16="http://schemas.microsoft.com/office/drawing/2014/main" id="{25C2EC95-7CB4-4D54-A50E-FCF11AB113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897B8-FE46-4EFA-9616-9448AE8642AD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Headset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602B0C-B186-4517-8306-DF04FFF3A87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E1430E-18BA-4450-AD65-E19722E9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7D669A-F03A-4D30-A7B2-7230EE2DAADA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CEFC13C-0A0B-4D66-A1A9-51F9D0C1EA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4C18DDA-505E-4C9D-8DA6-4850CEB85D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425031-4936-4495-9880-968D4D1C0F2D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13594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E12BB9A-C589-4267-8D5B-A45F225FA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69" t="781" r="27036" b="680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D11875-62D4-46B3-8FBE-3ABC00FC28C4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80EF9A-D478-473F-B881-B40E5B23503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2EEBF9-4907-4C1C-A067-A12927FC8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B7D91D-82C1-424F-A1E9-9BB61C6C94A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006B499-2B6A-41CD-8980-FAA7DCDDF2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0C47C9-BFED-4F30-A51C-C02321606F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2F724A-39FA-4FBF-81B7-866465AFF76F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464517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Fe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335D6EE-31A1-46B5-A6C4-F54063BF6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36" r="13018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200374-2A89-4041-8626-FF204DA2DCB3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Female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9F5EDA-6329-4E35-A248-788F9C52245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442B0C-23AA-4CD4-A7B8-B6E12D5CF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7A08E3-F006-4867-8590-D3190052642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9A7E13C-A0BA-46D2-9968-C802BFF798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B052D16-077C-40DB-9A71-D30F8E93F2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D872E8-831E-4B61-B6D1-9DEBA755F3F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122913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Ty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329CA4-2C3F-461E-9BFE-4762532DE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6BEE94-3380-4CCE-9388-572335FE3063}"/>
              </a:ext>
            </a:extLst>
          </p:cNvPr>
          <p:cNvSpPr/>
          <p:nvPr userDrawn="1"/>
        </p:nvSpPr>
        <p:spPr>
          <a:xfrm>
            <a:off x="5925671" y="6386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Typing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D0F255B-203F-4896-ADCF-CE26AC9BD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4360834"/>
            <a:ext cx="4788000" cy="186143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24pt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1347C4-2E28-408D-8821-3D33A30D5FE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220ADA-6BBF-4489-8AEA-66823665E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587A23-D14A-44C1-A0D6-964E9D9CBAA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705BA48-3AFC-4406-9982-5F1E86155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7F727D-B02D-4406-B711-D9781A247B5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83B393-9FF1-430E-98AC-91EF8EE5E914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28347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9086FEE-E1B7-436D-822A-846D2575F24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62251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07CDD-EA81-407D-884A-72DFFBE25605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5CFA2F-31BC-460B-B21B-37F5082CB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E27C2C-8892-4FA5-B61C-9AAEEA5AD147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34A55A5-433F-4AD4-B742-54DBFFCF1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19DD79-052D-4CBC-80EB-E5811FE6AF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5B4A99-A3D1-4EAD-ACAD-08907DA1897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02834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FF25A2D-6E41-4121-AD97-26FBC0FC3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6A9E43-7619-4AD1-858A-4664C3DF683D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02DBEC-37F3-46EE-88F5-8A84C3A82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CCE7B3-1DE3-4C9A-9EA0-0555CA19A233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1C1AB44-2852-4C80-8CF3-239169F6E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834E92-6802-402B-8E46-9A0A46B9E9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C0AE3B-7441-4375-8EAF-5FF9B10E60A2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967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5CC79DD-5C1A-425E-A6C5-8BEF2BE49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756" y="-342"/>
            <a:ext cx="8161246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E7E5757-A7B1-460B-832A-36BC0B891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171831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 Here</a:t>
            </a:r>
            <a:endParaRPr lang="en-GB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5198ABD-0EA7-4C8F-818E-7B812665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208524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DFD6D333-B7AA-44B8-92E5-5F6734E467B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5734" y="528447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5 Here</a:t>
            </a:r>
            <a:endParaRPr lang="en-GB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45C77B5C-B591-426C-B645-946B1B37064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734" y="565140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DCF10482-DCF1-40ED-9308-51AEB1917FF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5734" y="260985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2 Here</a:t>
            </a:r>
            <a:endParaRPr lang="en-GB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89800EA3-2EF9-465C-803E-63F77EA82D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5734" y="297678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766FEF0A-A784-478F-B82D-72D58C7874B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5734" y="350139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3 Here</a:t>
            </a:r>
            <a:endParaRPr lang="en-GB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71CCAB6E-2FB5-4906-BF0E-A806C4D686B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734" y="386832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65F6321F-93DB-4FA5-8E9D-09B821BB91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5734" y="439293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4 Here</a:t>
            </a:r>
            <a:endParaRPr lang="en-GB"/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F87CFBB9-A1E9-43D4-B8DB-9009E65F376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5734" y="475986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40F8BAE0-DA30-44F5-A380-88A1F30E8B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3228854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5x Agenda</a:t>
            </a:r>
            <a:endParaRPr lang="en-GB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CEB799-7448-4758-8E8F-FCB99D371F3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7290626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8585F54-EF64-471F-BB09-1D1CDA854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207038-FE0D-4E6D-950F-85807745123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F754BD-B685-46A3-86B0-6792D24F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31308B-C3D1-4A22-8E03-0D4A1DF0761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CAED66F-13E5-4275-BF4D-920007C1D1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97AD01E-4276-45DF-AE4F-792664B6C3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E04CC-8BCD-4074-878B-1941BDA43700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31329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74E0C5-0D44-4AAF-990B-DD5026CC0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75A773-C74F-4B6B-803D-F0B65F89A023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D7A458-C8D3-4074-81C0-E29779F3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BA8637-53A4-491A-8DCC-1DC97EA5700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072DB9D-8B6D-4BE0-9297-F70574A7D9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71F6FE8-7002-4846-8FE7-4614866028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27C204-5781-4637-9311-0D16BBE34AA9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171666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7AD6-8A73-4493-8124-64764A4D7DFB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54E6BB-2B9E-4EC2-8573-85CFE15AA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ED06A4-5650-4B30-A608-444382264AF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ED2FEB3-5D76-4624-8327-7D7F6DDD79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48A1972-6368-44D2-8198-9BA6AB1E9AA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4B8A12-4C49-4420-AC9A-2D8ED4B35CD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081735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83FB19-7BC4-4E98-87F2-E0F075EA02F0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C3B6A2-CD2E-4CD0-BCCE-53571F249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AC46E3-5C74-40E1-B32B-2C128B6CB28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EABCBF7-DF94-43A2-903F-570B80F3A8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C9C4724-3E6C-4E84-B076-C5F197314E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A5061A-C967-4738-AE36-29C8D5764329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407671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06A5AE-1F03-46B3-B4D8-D81BC2DB78F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5B0174-F192-4C14-856D-6116DD8C2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F3D597-68FC-42D0-A748-55047E8C93A3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1E18FE9-5A3A-4C42-9DF2-AF1D4DE885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56AF17-CA08-4C6D-87F8-020B6D1BB3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27897C-9042-4406-946E-8645D1E068A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53578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8B059E-1929-4909-992E-06F119C2E14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BBFB7B-892D-413E-ACB7-DE2435CAB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F3CCD4-3D92-4D19-86D5-834DD755777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5A7B000-A600-46C5-B446-FBA8CCCF9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DEF162-2399-4D73-8E25-75843142D1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20A597-7C07-46DB-8C78-15E1993BCE3D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384683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05C4D4-B264-4A5E-A6E9-E78A2BDD6105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B2A4A7-92EC-49AD-A22F-8981638AD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C5E882-CA31-43D0-8D1E-56EFF4D8362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7AE48927-3EDE-4143-AD9F-EC1CC7E020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72440EB-496F-413C-B966-47647752B26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A50FA99-448F-489F-A537-B3FC7FCE318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30417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516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799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A587AB-8574-4163-9078-C1A0E34A291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CB7676-E718-4B95-B44A-C78A06EF6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E3CD4B-4EFE-407F-A092-457D20788EF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752DB54-C5EF-4603-8864-69ECC3A7D0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D0CAEA9-D9B6-41B1-AEEC-6410C28A43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1ED4E49-CA54-4160-9696-26276116430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84615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1928AF-E336-4AA0-8351-4D5AFD9B2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4EA984-48CC-467B-B1B2-D16B42EE66C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5BD6B3-F92B-4B10-A97F-E75437A6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B2CD27-CB4B-45DC-9E1E-4D29125750BA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CE0EF4D-7DE9-43B9-B58F-F9D936169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6203B9C-BE8B-4C94-8EBC-9C8E76DE33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7475B8-7C6D-4B0A-BD21-85E3A825C76B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033863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3D8175F-C01E-45B7-B070-D9C246512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49EA6F-86D5-4D50-8BDC-167A08522F0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CACCC2F-0389-48E8-807D-30D616784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515386-6804-4412-A211-A234EB4A0368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B9B7C8F-5BA7-46F7-88B9-0C5802B3B0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C355B4D-7E87-4551-83F8-5E0D1478B5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5B8EA2-8314-41E1-BB2C-6BD656944BD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40900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x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5CC79DD-5C1A-425E-A6C5-8BEF2BE49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602"/>
          <a:stretch/>
        </p:blipFill>
        <p:spPr>
          <a:xfrm>
            <a:off x="8160542" y="-342"/>
            <a:ext cx="4031459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F91B669A-5DF1-4F22-8D3E-4255BECEE3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171831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 Here</a:t>
            </a:r>
            <a:endParaRPr lang="en-GB"/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AE5DB14F-17E5-46A2-B4BE-D12C8FDCBE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208524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FFD039CC-8935-4888-8F08-5B2AE838972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5735" y="528447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5 Here</a:t>
            </a:r>
            <a:endParaRPr lang="en-GB"/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33BF9439-61D8-4DD7-B31F-8700BB2B04B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735" y="565140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7" name="Text Placeholder 11">
            <a:extLst>
              <a:ext uri="{FF2B5EF4-FFF2-40B4-BE49-F238E27FC236}">
                <a16:creationId xmlns:a16="http://schemas.microsoft.com/office/drawing/2014/main" id="{70ABFF7C-DD06-420D-8716-47CF8DDA86B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5735" y="260985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2 Here</a:t>
            </a:r>
            <a:endParaRPr lang="en-GB"/>
          </a:p>
        </p:txBody>
      </p:sp>
      <p:sp>
        <p:nvSpPr>
          <p:cNvPr id="98" name="Text Placeholder 11">
            <a:extLst>
              <a:ext uri="{FF2B5EF4-FFF2-40B4-BE49-F238E27FC236}">
                <a16:creationId xmlns:a16="http://schemas.microsoft.com/office/drawing/2014/main" id="{EDBC1799-2E69-42C2-96E8-399AF82724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5735" y="297678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9" name="Text Placeholder 11">
            <a:extLst>
              <a:ext uri="{FF2B5EF4-FFF2-40B4-BE49-F238E27FC236}">
                <a16:creationId xmlns:a16="http://schemas.microsoft.com/office/drawing/2014/main" id="{9CB8194D-B2AB-4E9B-90E5-4F4548CF8C0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5735" y="350139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3 Here</a:t>
            </a:r>
            <a:endParaRPr lang="en-GB"/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E3E4942E-536C-436E-AC8E-80CB94A7A9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735" y="386832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1" name="Text Placeholder 11">
            <a:extLst>
              <a:ext uri="{FF2B5EF4-FFF2-40B4-BE49-F238E27FC236}">
                <a16:creationId xmlns:a16="http://schemas.microsoft.com/office/drawing/2014/main" id="{4BF70F2C-E835-4B31-BB0F-3CE3BF50B6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5735" y="439293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4 Here</a:t>
            </a:r>
            <a:endParaRPr lang="en-GB"/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8E6D8920-BA7A-4DF7-8619-29308775169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5735" y="475986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3" name="Text Placeholder 11">
            <a:extLst>
              <a:ext uri="{FF2B5EF4-FFF2-40B4-BE49-F238E27FC236}">
                <a16:creationId xmlns:a16="http://schemas.microsoft.com/office/drawing/2014/main" id="{5D881844-BBC3-4C44-84EB-83222E9B1A9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380424" y="171831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6 Here</a:t>
            </a:r>
            <a:endParaRPr lang="en-GB"/>
          </a:p>
        </p:txBody>
      </p:sp>
      <p:sp>
        <p:nvSpPr>
          <p:cNvPr id="104" name="Text Placeholder 11">
            <a:extLst>
              <a:ext uri="{FF2B5EF4-FFF2-40B4-BE49-F238E27FC236}">
                <a16:creationId xmlns:a16="http://schemas.microsoft.com/office/drawing/2014/main" id="{85FD1A38-E393-4D4B-82B0-37B93F01D60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380424" y="208524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5" name="Text Placeholder 11">
            <a:extLst>
              <a:ext uri="{FF2B5EF4-FFF2-40B4-BE49-F238E27FC236}">
                <a16:creationId xmlns:a16="http://schemas.microsoft.com/office/drawing/2014/main" id="{008DBC3D-DA59-413C-98F5-17DBD01EAD5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380424" y="528447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10 Here</a:t>
            </a:r>
            <a:endParaRPr lang="en-GB"/>
          </a:p>
        </p:txBody>
      </p:sp>
      <p:sp>
        <p:nvSpPr>
          <p:cNvPr id="106" name="Text Placeholder 11">
            <a:extLst>
              <a:ext uri="{FF2B5EF4-FFF2-40B4-BE49-F238E27FC236}">
                <a16:creationId xmlns:a16="http://schemas.microsoft.com/office/drawing/2014/main" id="{5981B885-3915-411F-88AD-985DAB4F033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380424" y="565140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7" name="Text Placeholder 11">
            <a:extLst>
              <a:ext uri="{FF2B5EF4-FFF2-40B4-BE49-F238E27FC236}">
                <a16:creationId xmlns:a16="http://schemas.microsoft.com/office/drawing/2014/main" id="{174E5C50-62F8-492B-9B43-F30EEAFE4D01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80424" y="260985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7 Here</a:t>
            </a:r>
            <a:endParaRPr lang="en-GB"/>
          </a:p>
        </p:txBody>
      </p:sp>
      <p:sp>
        <p:nvSpPr>
          <p:cNvPr id="108" name="Text Placeholder 11">
            <a:extLst>
              <a:ext uri="{FF2B5EF4-FFF2-40B4-BE49-F238E27FC236}">
                <a16:creationId xmlns:a16="http://schemas.microsoft.com/office/drawing/2014/main" id="{5B78BFC9-5654-4730-AE9B-1D6200389B2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80424" y="297678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9" name="Text Placeholder 11">
            <a:extLst>
              <a:ext uri="{FF2B5EF4-FFF2-40B4-BE49-F238E27FC236}">
                <a16:creationId xmlns:a16="http://schemas.microsoft.com/office/drawing/2014/main" id="{90968244-F953-47ED-8D95-BCCCE97F45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80424" y="350139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8 Here</a:t>
            </a:r>
            <a:endParaRPr lang="en-GB"/>
          </a:p>
        </p:txBody>
      </p:sp>
      <p:sp>
        <p:nvSpPr>
          <p:cNvPr id="110" name="Text Placeholder 11">
            <a:extLst>
              <a:ext uri="{FF2B5EF4-FFF2-40B4-BE49-F238E27FC236}">
                <a16:creationId xmlns:a16="http://schemas.microsoft.com/office/drawing/2014/main" id="{5239759F-81F8-4A9E-85CC-9E3AB0956C1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80424" y="386832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11" name="Text Placeholder 11">
            <a:extLst>
              <a:ext uri="{FF2B5EF4-FFF2-40B4-BE49-F238E27FC236}">
                <a16:creationId xmlns:a16="http://schemas.microsoft.com/office/drawing/2014/main" id="{DFE9B3B2-41FA-4AC2-A510-3B2661B9606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380424" y="439293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9 Here</a:t>
            </a:r>
            <a:endParaRPr lang="en-GB"/>
          </a:p>
        </p:txBody>
      </p:sp>
      <p:sp>
        <p:nvSpPr>
          <p:cNvPr id="112" name="Text Placeholder 11">
            <a:extLst>
              <a:ext uri="{FF2B5EF4-FFF2-40B4-BE49-F238E27FC236}">
                <a16:creationId xmlns:a16="http://schemas.microsoft.com/office/drawing/2014/main" id="{672AB85E-46C1-4848-AFD4-69B3D3FD078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380424" y="475986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15" name="Text Placeholder 11">
            <a:extLst>
              <a:ext uri="{FF2B5EF4-FFF2-40B4-BE49-F238E27FC236}">
                <a16:creationId xmlns:a16="http://schemas.microsoft.com/office/drawing/2014/main" id="{EBE671C6-1925-4BC0-AA55-AC4AA1621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7236978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10x Agenda</a:t>
            </a:r>
            <a:endParaRPr lang="en-GB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DEA23BA-6CB4-48FF-8131-99EBBFE30587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9264985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3781919-D57F-41CE-A0D8-334BB3C28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45631E-7259-4EC9-B8C6-17A55971B02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3B14D8-9DDF-48F0-A1BE-9D80B28FA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1A6861-CC31-4B99-8144-19E727037659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7373430-F3FB-4967-9A8D-CD2C9BE41D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D31B50-E8DE-4DBB-BBBC-15E1B6E977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65AB09-C100-46D9-8A0C-5A9671DCC73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792767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E4F207-4CAC-4F71-8C55-D6FBAB2A20F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C07ED7-C572-4D0F-A754-92FEECA2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73BC1C-1922-4F8D-9583-9C7349E70CA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9F60FAD-6BAB-482C-A162-75BF6C4910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DAA6848-EE05-4361-8C4A-02BFC59B4E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A99AE4-2833-43F5-A03F-B61F27E41C9B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243780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F3372-710F-4BD9-8022-6985CEB622F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A981E8-5404-482C-9713-E22B0DD31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377170-6255-4508-BD8C-519AF9FE45BA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828F0A5-0EC8-4E5A-948F-8286A1E10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CE5FAD5-353A-44F2-9F00-DADD31D22C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559DFC-0FC1-45AC-AC20-1CC5293F8557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879004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CE9548-7F2A-4FA6-8B97-C7C814A5A99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BDB2C3-072F-4B44-8D6F-92951565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3AD8E9-8F66-4966-B289-570AC23DDDC4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042481BA-99D9-4208-A183-1517676E44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568354-4254-448B-B12C-B0496596FA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C988AE-A19C-429E-AA3A-4CB177B1502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45660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1837A4-CF17-46A4-9674-F9A2C943B742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94FC23-AF75-4027-A888-9D3090D27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A53AB1-316C-4B0A-B648-41BCD267C137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EAA1485-551B-46AA-8065-755DBEBA92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9BFD1B-0EAB-45D1-BD4F-2D3617FC95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FC645F0-4B7D-443B-9267-6A95D5CB2782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935942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C9822A-B8E8-4DDC-9987-BDF9E6E35F8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90546-CA2A-40FE-8812-1EB852265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766E13-5761-47CF-93C8-BB2291013512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78A9FF1A-93F8-4E6E-81BE-3B2BB095A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C049DE-A042-4427-BE43-40D692BBAE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3AC1865-011A-485C-B39B-E4283165516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053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A2C436-9728-43D4-986C-A4D68B1FB3B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89026B-2492-45E5-A19A-E70115E88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6888FB-1B7E-4164-8097-701D508886AD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BFD549E4-B8B1-42C0-85F9-7227B5F415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52B835-28C8-4BF3-AAE7-F3D12E8B69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6858FF-EBE6-4ECE-9AC5-4395E4CD433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485773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4113EBD-3532-4E71-BEBB-7D17A4EDC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23598829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21896C7-F148-4635-B29E-B27BB5913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776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6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776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387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387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998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18pt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998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883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99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435075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B32114B-B256-454F-B08C-6372E8354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AA9F0C-E4EC-41AD-8441-3B8DF28CE5A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7A3957-C394-4C11-93CB-E9FAA0E4A59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3FD72A-AD0D-40C6-BF86-666CC8FBA58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878CDD-CE2B-4AEE-AA70-9076E95FF06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B3C7CC19-39C2-4F82-8A7B-FEFA7630CD9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916E615A-5D32-4642-B770-14ACE60527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2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C6364310-B9BF-4FF7-BD3F-F4882410B1D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178FAC2B-A2C6-4FCC-99E7-1FBFFCE7665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</p:spTree>
    <p:extLst>
      <p:ext uri="{BB962C8B-B14F-4D97-AF65-F5344CB8AC3E}">
        <p14:creationId xmlns:p14="http://schemas.microsoft.com/office/powerpoint/2010/main" val="95072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74747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25441C19-7C2C-4F70-93DC-CD718C889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7"/>
            <a:ext cx="11080530" cy="674236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8x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2003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26451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84968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43485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C6506-4124-4884-9EEA-CA093B53D8D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81031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78BC64C-AFA2-4976-A7E4-76725E5FC4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739548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02742F4-D41F-4C08-AB09-2E6FACA6CD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98065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F43D7E8-4411-4B42-B582-9650B2761C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56583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857A1C6-D820-4D06-862A-A040597FC95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81031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D67F3DB-D8C5-4BCC-8B7D-0EF6066E8F3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81031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Five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D7689CC2-BBF0-47C1-8EEA-AD6B93AAEF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39549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Six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AFC87F9E-87B2-4941-B1A6-DF7C2CF81D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067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Seven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224968-6405-4EA2-AC4F-5C3275597AC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56584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Eight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DF2AD0D-30BA-456D-B513-06090F38B2E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2003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CEEC729-5586-4E7D-96DD-1F315609681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26451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2934DA0-73AE-4041-8062-8A53A5DD107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84968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CAE5C0B3-6CF5-40F1-B7FE-CE0844BBC4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843485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AC102878-46B6-49C0-AE96-2672E8133D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39549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EDD45A74-81E4-421A-932F-2E85D29C027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98067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125C3A51-494D-4D74-A554-DA679EAFBF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56584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A3D529-2A21-4960-BDED-9BABA6027D6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181031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3687D85A-70B5-4B6B-87EA-96DCBC0FC72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739548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BA909F23-BC59-41B0-ABA2-4DAD66F781B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298065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24F1F50D-0EF8-49A9-A2D9-BD7877AD338F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856583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5581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42596173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776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6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776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387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387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998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18pt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998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883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99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20341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388747-C18E-4C59-8B34-2A3129916B1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98B9B-E2F2-4F7A-8CDA-C041E549DEA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453852-6325-4111-9382-0B63F8F84D8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FD4E59-3304-41E4-ACC3-EAC707D08FE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089C19C-81A1-4277-A1D7-55B050F66A6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A140957F-64D5-4D16-AD15-27AD6300341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2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8FFFD9CF-5BCA-4018-8476-749617768C9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2199AFB-7FBD-4170-8F7F-F003F7BEED0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</p:spTree>
    <p:extLst>
      <p:ext uri="{BB962C8B-B14F-4D97-AF65-F5344CB8AC3E}">
        <p14:creationId xmlns:p14="http://schemas.microsoft.com/office/powerpoint/2010/main" val="31068793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7"/>
            <a:ext cx="11080530" cy="674236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8x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2003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26451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84968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43485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C6506-4124-4884-9EEA-CA093B53D8D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81031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78BC64C-AFA2-4976-A7E4-76725E5FC4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739548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02742F4-D41F-4C08-AB09-2E6FACA6CD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98065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F43D7E8-4411-4B42-B582-9650B2761C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56583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857A1C6-D820-4D06-862A-A040597FC95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81031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D67F3DB-D8C5-4BCC-8B7D-0EF6066E8F3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81031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Five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D7689CC2-BBF0-47C1-8EEA-AD6B93AAEF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39549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Six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AFC87F9E-87B2-4941-B1A6-DF7C2CF81D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067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Seven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224968-6405-4EA2-AC4F-5C3275597AC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56584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Eight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DF2AD0D-30BA-456D-B513-06090F38B2E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2003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CEEC729-5586-4E7D-96DD-1F315609681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26451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2934DA0-73AE-4041-8062-8A53A5DD107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84968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CAE5C0B3-6CF5-40F1-B7FE-CE0844BBC4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843485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AC102878-46B6-49C0-AE96-2672E8133D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39549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EDD45A74-81E4-421A-932F-2E85D29C027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98067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125C3A51-494D-4D74-A554-DA679EAFBF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56584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A3D529-2A21-4960-BDED-9BABA6027D6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181031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3687D85A-70B5-4B6B-87EA-96DCBC0FC72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739548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BA909F23-BC59-41B0-ABA2-4DAD66F781B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298065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24F1F50D-0EF8-49A9-A2D9-BD7877AD338F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856583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1952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11814812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776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6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776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387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387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998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18pt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998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883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99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563963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2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45210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7"/>
            <a:ext cx="11080530" cy="674236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8x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2003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26451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84968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43485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C6506-4124-4884-9EEA-CA093B53D8D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81031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78BC64C-AFA2-4976-A7E4-76725E5FC4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739548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02742F4-D41F-4C08-AB09-2E6FACA6CD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98065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F43D7E8-4411-4B42-B582-9650B2761C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56583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857A1C6-D820-4D06-862A-A040597FC95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81031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D67F3DB-D8C5-4BCC-8B7D-0EF6066E8F3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81031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Five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D7689CC2-BBF0-47C1-8EEA-AD6B93AAEF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39549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Six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AFC87F9E-87B2-4941-B1A6-DF7C2CF81D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067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Seven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224968-6405-4EA2-AC4F-5C3275597AC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56584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Eight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DF2AD0D-30BA-456D-B513-06090F38B2E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2003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CEEC729-5586-4E7D-96DD-1F315609681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26451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2934DA0-73AE-4041-8062-8A53A5DD107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84968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CAE5C0B3-6CF5-40F1-B7FE-CE0844BBC4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843485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AC102878-46B6-49C0-AE96-2672E8133D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39549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EDD45A74-81E4-421A-932F-2E85D29C027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98067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125C3A51-494D-4D74-A554-DA679EAFBF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56584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A3D529-2A21-4960-BDED-9BABA6027D6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181031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3687D85A-70B5-4B6B-87EA-96DCBC0FC72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739548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BA909F23-BC59-41B0-ABA2-4DAD66F781B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298065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24F1F50D-0EF8-49A9-A2D9-BD7877AD338F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856583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40386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Dark Custom Content – Single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681FA-DC79-407B-BDDC-2F715E3263D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11080530" cy="4263436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293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45399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Light Custom Content – Single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681FA-DC79-407B-BDDC-2F715E3263D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11080530" cy="4263436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40033603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&amp;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73091" y="282961"/>
            <a:ext cx="5541818" cy="565921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7743013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&amp; Custom Content - Dark /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1"/>
          <a:stretch/>
        </p:blipFill>
        <p:spPr>
          <a:xfrm>
            <a:off x="142" y="-1"/>
            <a:ext cx="6095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Dark Text / Light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73091" y="282961"/>
            <a:ext cx="5541818" cy="5659218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7085375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&amp;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73091" y="282961"/>
            <a:ext cx="5541818" cy="5659218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81176123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75 Text &amp;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255647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16pt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714399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9756664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25:75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35450" y="1555750"/>
            <a:ext cx="7400815" cy="4480987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12006131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75 Text &amp;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9F69DA-592D-4380-862A-BB3FD70CA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255647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16pt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714399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9756664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25:75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35450" y="1555750"/>
            <a:ext cx="7400815" cy="4480987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39474768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Dark Custom Content – Double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BADDB23-085D-4EC5-A309-AF2F050F63E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1F156D5-06A8-40F6-9275-B54966C41A2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38820098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Light Custom Content – Double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BADDB23-085D-4EC5-A309-AF2F050F63E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1F156D5-06A8-40F6-9275-B54966C41A2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24314459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96D6C8-C54D-44B7-85F5-E6844CA70DCC}"/>
              </a:ext>
            </a:extLst>
          </p:cNvPr>
          <p:cNvGrpSpPr/>
          <p:nvPr/>
        </p:nvGrpSpPr>
        <p:grpSpPr>
          <a:xfrm>
            <a:off x="4072159" y="589356"/>
            <a:ext cx="8043641" cy="5367199"/>
            <a:chOff x="8647085" y="1712312"/>
            <a:chExt cx="15423342" cy="1029137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230EC26-0D4F-4A4F-B2A7-8FC85EF7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47085" y="1712312"/>
              <a:ext cx="15423342" cy="10291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BCE025-E38F-452C-AA22-03AC05B2F36B}"/>
                </a:ext>
              </a:extLst>
            </p:cNvPr>
            <p:cNvSpPr/>
            <p:nvPr/>
          </p:nvSpPr>
          <p:spPr>
            <a:xfrm>
              <a:off x="11115802" y="3761656"/>
              <a:ext cx="10369152" cy="669674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7C9E8"/>
                </a:solidFill>
                <a:effectLst/>
                <a:uLnTx/>
                <a:uFillTx/>
                <a:latin typeface="Skyscanner Relative Book"/>
                <a:ea typeface="+mn-ea"/>
                <a:cs typeface="+mn-cs"/>
              </a:endParaRPr>
            </a:p>
          </p:txBody>
        </p:sp>
      </p:grp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276850" y="1607893"/>
            <a:ext cx="5562600" cy="3636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Laptop 1</a:t>
            </a:r>
          </a:p>
        </p:txBody>
      </p:sp>
    </p:spTree>
    <p:extLst>
      <p:ext uri="{BB962C8B-B14F-4D97-AF65-F5344CB8AC3E}">
        <p14:creationId xmlns:p14="http://schemas.microsoft.com/office/powerpoint/2010/main" val="27171744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Laptop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230EC26-0D4F-4A4F-B2A7-8FC85EF793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250" y="1483171"/>
            <a:ext cx="7123326" cy="4074746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52564" y="1671832"/>
            <a:ext cx="5459904" cy="3492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20197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2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8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76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55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9" r:id="rId2"/>
    <p:sldLayoutId id="2147484066" r:id="rId3"/>
    <p:sldLayoutId id="2147483858" r:id="rId4"/>
    <p:sldLayoutId id="2147483860" r:id="rId5"/>
    <p:sldLayoutId id="214748414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F98E8-F097-4B3E-A321-179B960F9D17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05/04/2021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7B9A6-DDED-47EB-B74E-50933140A6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1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F98E8-F097-4B3E-A321-179B960F9D17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05/04/2021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7B9A6-DDED-47EB-B74E-50933140A6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82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9" r:id="rId3"/>
    <p:sldLayoutId id="2147484078" r:id="rId4"/>
    <p:sldLayoutId id="2147484053" r:id="rId5"/>
    <p:sldLayoutId id="2147484054" r:id="rId6"/>
    <p:sldLayoutId id="21474840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F98E8-F097-4B3E-A321-179B960F9D17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05/04/2021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7B9A6-DDED-47EB-B74E-50933140A6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87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2" r:id="rId3"/>
    <p:sldLayoutId id="2147484161" r:id="rId4"/>
    <p:sldLayoutId id="2147484163" r:id="rId5"/>
    <p:sldLayoutId id="2147484164" r:id="rId6"/>
    <p:sldLayoutId id="21474841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37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7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02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12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4062" r:id="rId7"/>
    <p:sldLayoutId id="2147484064" r:id="rId8"/>
    <p:sldLayoutId id="2147484075" r:id="rId9"/>
    <p:sldLayoutId id="2147483760" r:id="rId10"/>
    <p:sldLayoutId id="2147483761" r:id="rId11"/>
    <p:sldLayoutId id="2147484166" r:id="rId12"/>
    <p:sldLayoutId id="2147484167" r:id="rId13"/>
    <p:sldLayoutId id="2147484168" r:id="rId14"/>
    <p:sldLayoutId id="2147484169" r:id="rId15"/>
    <p:sldLayoutId id="2147484063" r:id="rId16"/>
    <p:sldLayoutId id="2147483783" r:id="rId17"/>
    <p:sldLayoutId id="2147483784" r:id="rId18"/>
    <p:sldLayoutId id="2147483785" r:id="rId19"/>
    <p:sldLayoutId id="2147483780" r:id="rId20"/>
    <p:sldLayoutId id="2147483781" r:id="rId21"/>
    <p:sldLayoutId id="2147483782" r:id="rId22"/>
    <p:sldLayoutId id="2147483786" r:id="rId23"/>
    <p:sldLayoutId id="2147483787" r:id="rId24"/>
    <p:sldLayoutId id="2147483788" r:id="rId25"/>
    <p:sldLayoutId id="2147484067" r:id="rId26"/>
    <p:sldLayoutId id="2147484068" r:id="rId27"/>
    <p:sldLayoutId id="2147484069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417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60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170" r:id="rId12"/>
    <p:sldLayoutId id="2147484171" r:id="rId13"/>
    <p:sldLayoutId id="2147484172" r:id="rId14"/>
    <p:sldLayoutId id="2147484173" r:id="rId15"/>
    <p:sldLayoutId id="2147484095" r:id="rId16"/>
    <p:sldLayoutId id="2147484096" r:id="rId17"/>
    <p:sldLayoutId id="2147484097" r:id="rId18"/>
    <p:sldLayoutId id="2147484098" r:id="rId19"/>
    <p:sldLayoutId id="2147484099" r:id="rId20"/>
    <p:sldLayoutId id="2147484100" r:id="rId21"/>
    <p:sldLayoutId id="2147484101" r:id="rId22"/>
    <p:sldLayoutId id="2147484102" r:id="rId23"/>
    <p:sldLayoutId id="2147484103" r:id="rId24"/>
    <p:sldLayoutId id="2147484104" r:id="rId25"/>
    <p:sldLayoutId id="2147484105" r:id="rId26"/>
    <p:sldLayoutId id="2147484106" r:id="rId27"/>
    <p:sldLayoutId id="2147484107" r:id="rId28"/>
    <p:sldLayoutId id="2147484108" r:id="rId29"/>
    <p:sldLayoutId id="2147484109" r:id="rId30"/>
    <p:sldLayoutId id="2147484110" r:id="rId31"/>
    <p:sldLayoutId id="2147484111" r:id="rId32"/>
    <p:sldLayoutId id="2147484112" r:id="rId33"/>
    <p:sldLayoutId id="2147484113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3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14" r:id="rId5"/>
    <p:sldLayoutId id="2147484015" r:id="rId6"/>
    <p:sldLayoutId id="2147484016" r:id="rId7"/>
    <p:sldLayoutId id="2147484017" r:id="rId8"/>
    <p:sldLayoutId id="2147484022" r:id="rId9"/>
    <p:sldLayoutId id="2147484023" r:id="rId10"/>
    <p:sldLayoutId id="2147484024" r:id="rId11"/>
    <p:sldLayoutId id="21474840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8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4114" r:id="rId2"/>
    <p:sldLayoutId id="2147484124" r:id="rId3"/>
    <p:sldLayoutId id="2147484143" r:id="rId4"/>
    <p:sldLayoutId id="2147484126" r:id="rId5"/>
    <p:sldLayoutId id="2147484144" r:id="rId6"/>
    <p:sldLayoutId id="2147484061" r:id="rId7"/>
    <p:sldLayoutId id="2147484115" r:id="rId8"/>
    <p:sldLayoutId id="2147484116" r:id="rId9"/>
    <p:sldLayoutId id="2147484125" r:id="rId10"/>
    <p:sldLayoutId id="21474841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9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Weekly Update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C66DB5-41F4-4D04-BBD9-5AF21E9604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4</a:t>
            </a:r>
            <a:r>
              <a:rPr lang="en-GB" baseline="30000" dirty="0"/>
              <a:t>th</a:t>
            </a:r>
            <a:r>
              <a:rPr lang="en-GB" dirty="0"/>
              <a:t> April 2021</a:t>
            </a:r>
          </a:p>
        </p:txBody>
      </p:sp>
    </p:spTree>
    <p:extLst>
      <p:ext uri="{BB962C8B-B14F-4D97-AF65-F5344CB8AC3E}">
        <p14:creationId xmlns:p14="http://schemas.microsoft.com/office/powerpoint/2010/main" val="42368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171DC1-DBF5-48DC-ABFD-B9E47F609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Last 7 Day Summary – Things on our Minds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94FAF1-7900-4F13-9BA5-28B0B9DE67F0}"/>
              </a:ext>
            </a:extLst>
          </p:cNvPr>
          <p:cNvSpPr txBox="1"/>
          <p:nvPr/>
        </p:nvSpPr>
        <p:spPr>
          <a:xfrm>
            <a:off x="411320" y="1350565"/>
            <a:ext cx="4155653" cy="3508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sz="2400" u="sng" dirty="0">
                <a:solidFill>
                  <a:schemeClr val="bg1"/>
                </a:solidFill>
                <a:latin typeface="Segoe UI"/>
                <a:cs typeface="Segoe UI"/>
              </a:rPr>
              <a:t>Going Well</a:t>
            </a:r>
          </a:p>
          <a:p>
            <a:pPr algn="l"/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Certifications (Congrats!!) (DR)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Jordan D (AZ104)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Will P  (AZ104)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Welcome: Trina and Sandra (MC)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Elekta spinning back up (MC)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Happy birthday (GA)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l"/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D9889-C8AE-47AC-B867-485D23F28F76}"/>
              </a:ext>
            </a:extLst>
          </p:cNvPr>
          <p:cNvSpPr txBox="1"/>
          <p:nvPr/>
        </p:nvSpPr>
        <p:spPr>
          <a:xfrm>
            <a:off x="4323597" y="1365389"/>
            <a:ext cx="3544805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sz="2400" u="sng" dirty="0">
                <a:solidFill>
                  <a:schemeClr val="bg1"/>
                </a:solidFill>
                <a:latin typeface="Segoe UI"/>
                <a:cs typeface="Segoe UI"/>
              </a:rPr>
              <a:t>Challenging</a:t>
            </a:r>
            <a:endParaRPr lang="en-GB" u="sng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l"/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“Selling” / understanding CMC concepts (MH)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Forecast / capacity and recruiting plan alignment (MH)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egoe UI"/>
              <a:cs typeface="Segoe UI"/>
            </a:endParaRPr>
          </a:p>
          <a:p>
            <a:pPr algn="l"/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8A1B94-1B0C-4B59-B11E-A5415ED2B64C}"/>
              </a:ext>
            </a:extLst>
          </p:cNvPr>
          <p:cNvSpPr txBox="1"/>
          <p:nvPr/>
        </p:nvSpPr>
        <p:spPr>
          <a:xfrm>
            <a:off x="7985293" y="1350565"/>
            <a:ext cx="4155653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sz="2400" u="sng" dirty="0">
                <a:solidFill>
                  <a:schemeClr val="bg1"/>
                </a:solidFill>
                <a:latin typeface="Segoe UI"/>
                <a:cs typeface="Segoe UI"/>
              </a:rPr>
              <a:t>“Things”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Mark/Damien transition (DR)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  <a:latin typeface="Segoe UI"/>
                <a:cs typeface="Segoe UI"/>
              </a:rPr>
              <a:t>Skills </a:t>
            </a: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matrix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Certification tracking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Future forecast initiative (DR/MH)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egoe UI"/>
              <a:cs typeface="Segoe UI"/>
            </a:endParaRPr>
          </a:p>
          <a:p>
            <a:pPr lvl="1"/>
            <a:endParaRPr lang="en-GB" sz="16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528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6ED93-52B1-4114-8769-0E677BE06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Engagement Overview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D453B90-726A-4DD3-AAB5-100EC610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957"/>
              </p:ext>
            </p:extLst>
          </p:nvPr>
        </p:nvGraphicFramePr>
        <p:xfrm>
          <a:off x="555735" y="819070"/>
          <a:ext cx="9694288" cy="4359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359">
                  <a:extLst>
                    <a:ext uri="{9D8B030D-6E8A-4147-A177-3AD203B41FA5}">
                      <a16:colId xmlns:a16="http://schemas.microsoft.com/office/drawing/2014/main" val="3421851758"/>
                    </a:ext>
                  </a:extLst>
                </a:gridCol>
                <a:gridCol w="1166319">
                  <a:extLst>
                    <a:ext uri="{9D8B030D-6E8A-4147-A177-3AD203B41FA5}">
                      <a16:colId xmlns:a16="http://schemas.microsoft.com/office/drawing/2014/main" val="4204217193"/>
                    </a:ext>
                  </a:extLst>
                </a:gridCol>
                <a:gridCol w="1236742">
                  <a:extLst>
                    <a:ext uri="{9D8B030D-6E8A-4147-A177-3AD203B41FA5}">
                      <a16:colId xmlns:a16="http://schemas.microsoft.com/office/drawing/2014/main" val="3855830268"/>
                    </a:ext>
                  </a:extLst>
                </a:gridCol>
                <a:gridCol w="3243160">
                  <a:extLst>
                    <a:ext uri="{9D8B030D-6E8A-4147-A177-3AD203B41FA5}">
                      <a16:colId xmlns:a16="http://schemas.microsoft.com/office/drawing/2014/main" val="3749310100"/>
                    </a:ext>
                  </a:extLst>
                </a:gridCol>
                <a:gridCol w="1750708">
                  <a:extLst>
                    <a:ext uri="{9D8B030D-6E8A-4147-A177-3AD203B41FA5}">
                      <a16:colId xmlns:a16="http://schemas.microsoft.com/office/drawing/2014/main" val="1705629515"/>
                    </a:ext>
                  </a:extLst>
                </a:gridCol>
              </a:tblGrid>
              <a:tr h="23251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Project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RAG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60726"/>
                  </a:ext>
                </a:extLst>
              </a:tr>
              <a:tr h="209265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Columbia Sportwear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5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5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47831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Elekta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67564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Flow International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544281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Hudson Bay 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983803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Hussmann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265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Lexmark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839906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Multicare</a:t>
                      </a:r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Health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088321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Paccar Inc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08987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Panasonic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37784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Panasonic (Avionics)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729615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233368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Reiter Brothers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5158"/>
                  </a:ext>
                </a:extLst>
              </a:tr>
              <a:tr h="143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Textron Artic 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825735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331483"/>
                  </a:ext>
                </a:extLst>
              </a:tr>
              <a:tr h="232517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 Tank Car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150018"/>
                  </a:ext>
                </a:extLst>
              </a:tr>
              <a:tr h="283263">
                <a:tc>
                  <a:txBody>
                    <a:bodyPr/>
                    <a:lstStyle/>
                    <a:p>
                      <a:pPr algn="l"/>
                      <a:r>
                        <a:rPr lang="en-GB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Viewpoint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982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22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79504-497E-4F81-AE83-3DDD9A5DD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347553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DC440081-EC27-40C1-AF00-5A1810DA98E6}"/>
    </a:ext>
  </a:extLst>
</a:theme>
</file>

<file path=ppt/theme/theme10.xml><?xml version="1.0" encoding="utf-8"?>
<a:theme xmlns:a="http://schemas.openxmlformats.org/drawingml/2006/main" name="Testimonial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5F09BC29-7773-4DC0-A9EC-B6D0437131E8}"/>
    </a:ext>
  </a:extLst>
</a:theme>
</file>

<file path=ppt/theme/theme11.xml><?xml version="1.0" encoding="utf-8"?>
<a:theme xmlns:a="http://schemas.openxmlformats.org/drawingml/2006/main" name="Team Profil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84FE7E27-351C-4B7B-A6A2-FC0DBAB5A1E5}"/>
    </a:ext>
  </a:extLst>
</a:theme>
</file>

<file path=ppt/theme/theme12.xml><?xml version="1.0" encoding="utf-8"?>
<a:theme xmlns:a="http://schemas.openxmlformats.org/drawingml/2006/main" name="Blank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8DD47C45-322C-44DF-A85F-6F2AD61092BB}"/>
    </a:ext>
  </a:extLst>
</a:theme>
</file>

<file path=ppt/theme/theme13.xml><?xml version="1.0" encoding="utf-8"?>
<a:theme xmlns:a="http://schemas.openxmlformats.org/drawingml/2006/main" name="Blank Slides - GO Footer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FB4629E2-3206-42FB-984A-377EDF6EFDDC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r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1A95A83A-4EDE-422B-9DDD-F595808E42CB}"/>
    </a:ext>
  </a:extLst>
</a:theme>
</file>

<file path=ppt/theme/theme3.xml><?xml version="1.0" encoding="utf-8"?>
<a:theme xmlns:a="http://schemas.openxmlformats.org/drawingml/2006/main" name="Agenda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CECF0F79-F650-44E7-A319-515F38193411}"/>
    </a:ext>
  </a:extLst>
</a:theme>
</file>

<file path=ppt/theme/theme4.xml><?xml version="1.0" encoding="utf-8"?>
<a:theme xmlns:a="http://schemas.openxmlformats.org/drawingml/2006/main" name="Content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C0D58E16-1082-4F4B-B509-AC754D2CB7A8}"/>
    </a:ext>
  </a:extLst>
</a:theme>
</file>

<file path=ppt/theme/theme5.xml><?xml version="1.0" encoding="utf-8"?>
<a:theme xmlns:a="http://schemas.openxmlformats.org/drawingml/2006/main" name="Content Slides - GO Footer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27E3A3B9-0E0B-4E99-A4A9-6BDCD6BC61D3}"/>
    </a:ext>
  </a:extLst>
</a:theme>
</file>

<file path=ppt/theme/theme6.xml><?xml version="1.0" encoding="utf-8"?>
<a:theme xmlns:a="http://schemas.openxmlformats.org/drawingml/2006/main" name="Icon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FF18331A-2A3A-4737-8621-B641B09E3BB6}"/>
    </a:ext>
  </a:extLst>
</a:theme>
</file>

<file path=ppt/theme/theme7.xml><?xml version="1.0" encoding="utf-8"?>
<a:theme xmlns:a="http://schemas.openxmlformats.org/drawingml/2006/main" name="Chart / Graph / Table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21F0F66D-19EF-4D71-B4D6-93F011F972AF}"/>
    </a:ext>
  </a:extLst>
</a:theme>
</file>

<file path=ppt/theme/theme8.xml><?xml version="1.0" encoding="utf-8"?>
<a:theme xmlns:a="http://schemas.openxmlformats.org/drawingml/2006/main" name="Device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D34FA504-8854-41D2-AA21-9DDC12E2DEC5}"/>
    </a:ext>
  </a:extLst>
</a:theme>
</file>

<file path=ppt/theme/theme9.xml><?xml version="1.0" encoding="utf-8"?>
<a:theme xmlns:a="http://schemas.openxmlformats.org/drawingml/2006/main" name="Device Slides - GO Footer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G_Master_Template_12th_Jan_2021_(POTX).potx  -  Read-Only" id="{4BB6E09F-C745-47E4-A43B-18339245FF36}" vid="{6BD5C886-7676-4C31-981C-3D2FF8DC91C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F05DA607A2A4CAA5FA95AE8B6A4C4" ma:contentTypeVersion="7" ma:contentTypeDescription="Create a new document." ma:contentTypeScope="" ma:versionID="2b1de2b3930e9c636cd8b9c792a53b8e">
  <xsd:schema xmlns:xsd="http://www.w3.org/2001/XMLSchema" xmlns:xs="http://www.w3.org/2001/XMLSchema" xmlns:p="http://schemas.microsoft.com/office/2006/metadata/properties" xmlns:ns2="2c4e1b44-4198-4e94-9bea-673078799ec1" xmlns:ns3="bbc0f3e1-63d8-48db-92f9-b9c2323a3b10" targetNamespace="http://schemas.microsoft.com/office/2006/metadata/properties" ma:root="true" ma:fieldsID="7b73ca05e44a74a406f423556b9535e2" ns2:_="" ns3:_="">
    <xsd:import namespace="2c4e1b44-4198-4e94-9bea-673078799ec1"/>
    <xsd:import namespace="bbc0f3e1-63d8-48db-92f9-b9c2323a3b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e1b44-4198-4e94-9bea-673078799e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0f3e1-63d8-48db-92f9-b9c2323a3b1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bc0f3e1-63d8-48db-92f9-b9c2323a3b10">
      <UserInfo>
        <DisplayName>Mark Hanson</DisplayName>
        <AccountId>28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D24A07-879F-4AD3-AC98-26809A8F5391}"/>
</file>

<file path=customXml/itemProps2.xml><?xml version="1.0" encoding="utf-8"?>
<ds:datastoreItem xmlns:ds="http://schemas.openxmlformats.org/officeDocument/2006/customXml" ds:itemID="{6C037FBB-03AE-482A-90D7-3A17C32E1F11}">
  <ds:schemaRefs>
    <ds:schemaRef ds:uri="http://purl.org/dc/terms/"/>
    <ds:schemaRef ds:uri="http://purl.org/dc/dcmitype/"/>
    <ds:schemaRef ds:uri="efbb7b51-9ee4-418d-84a9-e4fc32089217"/>
    <ds:schemaRef ds:uri="http://schemas.microsoft.com/office/2006/documentManagement/types"/>
    <ds:schemaRef ds:uri="http://purl.org/dc/elements/1.1/"/>
    <ds:schemaRef ds:uri="10ef7e8f-1039-4bfa-bf47-312db5da0d8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E6E918B-F707-4DB3-AA61-9507FC24B8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MBG_Master_Template_12th_Jan_2021_(POTX)</Template>
  <TotalTime>186</TotalTime>
  <Words>150</Words>
  <Application>Microsoft Office PowerPoint</Application>
  <PresentationFormat>Widescreen</PresentationFormat>
  <Paragraphs>51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4</vt:i4>
      </vt:variant>
    </vt:vector>
  </HeadingPairs>
  <TitlesOfParts>
    <vt:vector size="22" baseType="lpstr">
      <vt:lpstr>Arial</vt:lpstr>
      <vt:lpstr>Calibri</vt:lpstr>
      <vt:lpstr>Segoe UI</vt:lpstr>
      <vt:lpstr>Skyscanner Relative Book</vt:lpstr>
      <vt:lpstr>Wingdings</vt:lpstr>
      <vt:lpstr>Title Slides</vt:lpstr>
      <vt:lpstr>Divider Slides</vt:lpstr>
      <vt:lpstr>Agenda Slides</vt:lpstr>
      <vt:lpstr>Content Slides</vt:lpstr>
      <vt:lpstr>Content Slides - GO Footer</vt:lpstr>
      <vt:lpstr>Icon Slides</vt:lpstr>
      <vt:lpstr>Chart / Graph / Table Slides</vt:lpstr>
      <vt:lpstr>Device Slides</vt:lpstr>
      <vt:lpstr>Device Slides - GO Footer</vt:lpstr>
      <vt:lpstr>Testimonials</vt:lpstr>
      <vt:lpstr>Team Profiles</vt:lpstr>
      <vt:lpstr>Blank Slides</vt:lpstr>
      <vt:lpstr>Blank Slides - GO Footer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Damien Robinson</dc:creator>
  <cp:lastModifiedBy>Damien Robinson</cp:lastModifiedBy>
  <cp:revision>1</cp:revision>
  <dcterms:created xsi:type="dcterms:W3CDTF">2021-02-17T19:36:59Z</dcterms:created>
  <dcterms:modified xsi:type="dcterms:W3CDTF">2021-04-05T16:20:01Z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0x010100077F05DA607A2A4CAA5FA95AE8B6A4C4</vt:lpwstr>
  </property>
</Properties>
</file>